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9DCCA"/>
          </a:solidFill>
        </a:fill>
      </a:tcStyle>
    </a:wholeTbl>
    <a:band2H>
      <a:tcTxStyle/>
      <a:tcStyle>
        <a:tcBdr/>
        <a:fill>
          <a:solidFill>
            <a:srgbClr val="FCEEE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EE3D4"/>
          </a:solidFill>
        </a:fill>
      </a:tcStyle>
    </a:wholeTbl>
    <a:band2H>
      <a:tcTxStyle/>
      <a:tcStyle>
        <a:tcBdr/>
        <a:fill>
          <a:solidFill>
            <a:srgbClr val="E8F2EB"/>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DD7D1"/>
          </a:solidFill>
        </a:fill>
      </a:tcStyle>
    </a:wholeTbl>
    <a:band2H>
      <a:tcTxStyle/>
      <a:tcStyle>
        <a:tcBdr/>
        <a:fill>
          <a:solidFill>
            <a:srgbClr val="FEEC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6" d="100"/>
          <a:sy n="106" d="100"/>
        </p:scale>
        <p:origin x="75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oanna Michailidou" userId="cd947157fe98ce39" providerId="LiveId" clId="{2959BDE5-C2F7-4CA1-AA29-0A600B5846E0}"/>
    <pc:docChg chg="modSld">
      <pc:chgData name="Ioanna Michailidou" userId="cd947157fe98ce39" providerId="LiveId" clId="{2959BDE5-C2F7-4CA1-AA29-0A600B5846E0}" dt="2024-01-16T19:50:51.714" v="0"/>
      <pc:docMkLst>
        <pc:docMk/>
      </pc:docMkLst>
      <pc:sldChg chg="modSp mod">
        <pc:chgData name="Ioanna Michailidou" userId="cd947157fe98ce39" providerId="LiveId" clId="{2959BDE5-C2F7-4CA1-AA29-0A600B5846E0}" dt="2024-01-16T19:50:51.714" v="0"/>
        <pc:sldMkLst>
          <pc:docMk/>
          <pc:sldMk cId="0" sldId="259"/>
        </pc:sldMkLst>
        <pc:spChg chg="mod">
          <ac:chgData name="Ioanna Michailidou" userId="cd947157fe98ce39" providerId="LiveId" clId="{2959BDE5-C2F7-4CA1-AA29-0A600B5846E0}" dt="2024-01-16T19:50:51.714" v="0"/>
          <ac:spMkLst>
            <pc:docMk/>
            <pc:sldMk cId="0" sldId="259"/>
            <ac:spMk id="211"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0" name="Shape 200"/>
          <p:cNvSpPr>
            <a:spLocks noGrp="1" noRot="1" noChangeAspect="1"/>
          </p:cNvSpPr>
          <p:nvPr>
            <p:ph type="sldImg"/>
          </p:nvPr>
        </p:nvSpPr>
        <p:spPr>
          <a:xfrm>
            <a:off x="1143000" y="685800"/>
            <a:ext cx="4572000" cy="3429000"/>
          </a:xfrm>
          <a:prstGeom prst="rect">
            <a:avLst/>
          </a:prstGeom>
        </p:spPr>
        <p:txBody>
          <a:bodyPr/>
          <a:lstStyle/>
          <a:p>
            <a:endParaRPr/>
          </a:p>
        </p:txBody>
      </p:sp>
      <p:sp>
        <p:nvSpPr>
          <p:cNvPr id="201" name="Shape 201"/>
          <p:cNvSpPr>
            <a:spLocks noGrp="1"/>
          </p:cNvSpPr>
          <p:nvPr>
            <p:ph type="body" sz="quarter" idx="1"/>
          </p:nvPr>
        </p:nvSpPr>
        <p:spPr>
          <a:xfrm>
            <a:off x="914400" y="4343400"/>
            <a:ext cx="5029200" cy="4114800"/>
          </a:xfrm>
          <a:prstGeom prst="rect">
            <a:avLst/>
          </a:prstGeom>
        </p:spPr>
        <p:txBody>
          <a:bodyPr/>
          <a:lstStyle/>
          <a:p>
            <a:endParaRPr/>
          </a:p>
        </p:txBody>
      </p:sp>
    </p:spTree>
  </p:cSld>
  <p:clrMap bg1="dk1" tx1="lt1" bg2="dk2" tx2="lt2" accent1="accent1" accent2="accent2" accent3="accent3" accent4="accent4" accent5="accent5" accent6="accent6" hlink="hlink" folHlink="folHlink"/>
  <p:notesStyle>
    <a:lvl1pPr defTabSz="457200" latinLnBrk="0">
      <a:defRPr sz="1200">
        <a:solidFill>
          <a:srgbClr val="FFFFFF"/>
        </a:solidFill>
        <a:latin typeface="+mj-lt"/>
        <a:ea typeface="+mj-ea"/>
        <a:cs typeface="+mj-cs"/>
        <a:sym typeface="Trebuchet MS"/>
      </a:defRPr>
    </a:lvl1pPr>
    <a:lvl2pPr indent="228600" defTabSz="457200" latinLnBrk="0">
      <a:defRPr sz="1200">
        <a:solidFill>
          <a:srgbClr val="FFFFFF"/>
        </a:solidFill>
        <a:latin typeface="+mj-lt"/>
        <a:ea typeface="+mj-ea"/>
        <a:cs typeface="+mj-cs"/>
        <a:sym typeface="Trebuchet MS"/>
      </a:defRPr>
    </a:lvl2pPr>
    <a:lvl3pPr indent="457200" defTabSz="457200" latinLnBrk="0">
      <a:defRPr sz="1200">
        <a:solidFill>
          <a:srgbClr val="FFFFFF"/>
        </a:solidFill>
        <a:latin typeface="+mj-lt"/>
        <a:ea typeface="+mj-ea"/>
        <a:cs typeface="+mj-cs"/>
        <a:sym typeface="Trebuchet MS"/>
      </a:defRPr>
    </a:lvl3pPr>
    <a:lvl4pPr indent="685800" defTabSz="457200" latinLnBrk="0">
      <a:defRPr sz="1200">
        <a:solidFill>
          <a:srgbClr val="FFFFFF"/>
        </a:solidFill>
        <a:latin typeface="+mj-lt"/>
        <a:ea typeface="+mj-ea"/>
        <a:cs typeface="+mj-cs"/>
        <a:sym typeface="Trebuchet MS"/>
      </a:defRPr>
    </a:lvl4pPr>
    <a:lvl5pPr indent="914400" defTabSz="457200" latinLnBrk="0">
      <a:defRPr sz="1200">
        <a:solidFill>
          <a:srgbClr val="FFFFFF"/>
        </a:solidFill>
        <a:latin typeface="+mj-lt"/>
        <a:ea typeface="+mj-ea"/>
        <a:cs typeface="+mj-cs"/>
        <a:sym typeface="Trebuchet MS"/>
      </a:defRPr>
    </a:lvl5pPr>
    <a:lvl6pPr indent="1143000" defTabSz="457200" latinLnBrk="0">
      <a:defRPr sz="1200">
        <a:solidFill>
          <a:srgbClr val="FFFFFF"/>
        </a:solidFill>
        <a:latin typeface="+mj-lt"/>
        <a:ea typeface="+mj-ea"/>
        <a:cs typeface="+mj-cs"/>
        <a:sym typeface="Trebuchet MS"/>
      </a:defRPr>
    </a:lvl6pPr>
    <a:lvl7pPr indent="1371600" defTabSz="457200" latinLnBrk="0">
      <a:defRPr sz="1200">
        <a:solidFill>
          <a:srgbClr val="FFFFFF"/>
        </a:solidFill>
        <a:latin typeface="+mj-lt"/>
        <a:ea typeface="+mj-ea"/>
        <a:cs typeface="+mj-cs"/>
        <a:sym typeface="Trebuchet MS"/>
      </a:defRPr>
    </a:lvl7pPr>
    <a:lvl8pPr indent="1600200" defTabSz="457200" latinLnBrk="0">
      <a:defRPr sz="1200">
        <a:solidFill>
          <a:srgbClr val="FFFFFF"/>
        </a:solidFill>
        <a:latin typeface="+mj-lt"/>
        <a:ea typeface="+mj-ea"/>
        <a:cs typeface="+mj-cs"/>
        <a:sym typeface="Trebuchet MS"/>
      </a:defRPr>
    </a:lvl8pPr>
    <a:lvl9pPr indent="1828800" defTabSz="457200" latinLnBrk="0">
      <a:defRPr sz="1200">
        <a:solidFill>
          <a:srgbClr val="FFFFFF"/>
        </a:solidFill>
        <a:latin typeface="+mj-lt"/>
        <a:ea typeface="+mj-ea"/>
        <a:cs typeface="+mj-cs"/>
        <a:sym typeface="Trebuchet M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16" name="Picture 6" descr="Picture 6"/>
          <p:cNvPicPr>
            <a:picLocks noChangeAspect="1"/>
          </p:cNvPicPr>
          <p:nvPr/>
        </p:nvPicPr>
        <p:blipFill>
          <a:blip r:embed="rId2">
            <a:alphaModFix amt="10000"/>
          </a:blip>
          <a:stretch>
            <a:fillRect/>
          </a:stretch>
        </p:blipFill>
        <p:spPr>
          <a:xfrm>
            <a:off x="0" y="0"/>
            <a:ext cx="12192000" cy="6858000"/>
          </a:xfrm>
          <a:prstGeom prst="rect">
            <a:avLst/>
          </a:prstGeom>
          <a:ln w="12700">
            <a:miter lim="400000"/>
          </a:ln>
        </p:spPr>
      </p:pic>
      <p:pic>
        <p:nvPicPr>
          <p:cNvPr id="17" name="Picture 6" descr="Picture 6"/>
          <p:cNvPicPr>
            <a:picLocks noChangeAspect="1"/>
          </p:cNvPicPr>
          <p:nvPr/>
        </p:nvPicPr>
        <p:blipFill>
          <a:blip r:embed="rId3"/>
          <a:stretch>
            <a:fillRect/>
          </a:stretch>
        </p:blipFill>
        <p:spPr>
          <a:xfrm>
            <a:off x="1" y="4242851"/>
            <a:ext cx="8968086" cy="275944"/>
          </a:xfrm>
          <a:prstGeom prst="rect">
            <a:avLst/>
          </a:prstGeom>
          <a:ln w="12700">
            <a:miter lim="400000"/>
          </a:ln>
        </p:spPr>
      </p:pic>
      <p:pic>
        <p:nvPicPr>
          <p:cNvPr id="18" name="Picture 7" descr="Picture 7"/>
          <p:cNvPicPr>
            <a:picLocks noChangeAspect="1"/>
          </p:cNvPicPr>
          <p:nvPr/>
        </p:nvPicPr>
        <p:blipFill>
          <a:blip r:embed="rId4"/>
          <a:stretch>
            <a:fillRect/>
          </a:stretch>
        </p:blipFill>
        <p:spPr>
          <a:xfrm>
            <a:off x="9111715" y="4243844"/>
            <a:ext cx="3077110" cy="276942"/>
          </a:xfrm>
          <a:prstGeom prst="rect">
            <a:avLst/>
          </a:prstGeom>
          <a:ln w="12700">
            <a:miter lim="400000"/>
          </a:ln>
        </p:spPr>
      </p:pic>
      <p:sp>
        <p:nvSpPr>
          <p:cNvPr id="19" name="Rectangle 8"/>
          <p:cNvSpPr/>
          <p:nvPr/>
        </p:nvSpPr>
        <p:spPr>
          <a:xfrm>
            <a:off x="-1" y="2590077"/>
            <a:ext cx="8968087" cy="1660333"/>
          </a:xfrm>
          <a:prstGeom prst="rect">
            <a:avLst/>
          </a:prstGeom>
          <a:solidFill>
            <a:srgbClr val="262626"/>
          </a:solidFill>
          <a:ln w="12700">
            <a:miter lim="400000"/>
          </a:ln>
        </p:spPr>
        <p:txBody>
          <a:bodyPr lIns="45718" tIns="45718" rIns="45718" bIns="45718"/>
          <a:lstStyle/>
          <a:p>
            <a:pPr>
              <a:defRPr>
                <a:solidFill>
                  <a:srgbClr val="FFFFFF"/>
                </a:solidFill>
                <a:latin typeface="+mj-lt"/>
                <a:ea typeface="+mj-ea"/>
                <a:cs typeface="+mj-cs"/>
                <a:sym typeface="Trebuchet MS"/>
              </a:defRPr>
            </a:pPr>
            <a:endParaRPr/>
          </a:p>
        </p:txBody>
      </p:sp>
      <p:sp>
        <p:nvSpPr>
          <p:cNvPr id="20" name="Rectangle 9"/>
          <p:cNvSpPr/>
          <p:nvPr/>
        </p:nvSpPr>
        <p:spPr>
          <a:xfrm>
            <a:off x="9111715" y="2590077"/>
            <a:ext cx="3077111" cy="1660333"/>
          </a:xfrm>
          <a:prstGeom prst="rect">
            <a:avLst/>
          </a:prstGeom>
          <a:solidFill>
            <a:schemeClr val="accent1"/>
          </a:solidFill>
          <a:ln w="12700">
            <a:miter lim="400000"/>
          </a:ln>
        </p:spPr>
        <p:txBody>
          <a:bodyPr lIns="45718" tIns="45718" rIns="45718" bIns="45718"/>
          <a:lstStyle/>
          <a:p>
            <a:pPr>
              <a:defRPr>
                <a:solidFill>
                  <a:srgbClr val="FFFFFF"/>
                </a:solidFill>
                <a:latin typeface="+mj-lt"/>
                <a:ea typeface="+mj-ea"/>
                <a:cs typeface="+mj-cs"/>
                <a:sym typeface="Trebuchet MS"/>
              </a:defRPr>
            </a:pPr>
            <a:endParaRPr/>
          </a:p>
        </p:txBody>
      </p:sp>
      <p:sp>
        <p:nvSpPr>
          <p:cNvPr id="21" name="Title Text"/>
          <p:cNvSpPr txBox="1">
            <a:spLocks noGrp="1"/>
          </p:cNvSpPr>
          <p:nvPr>
            <p:ph type="title"/>
          </p:nvPr>
        </p:nvSpPr>
        <p:spPr>
          <a:xfrm>
            <a:off x="680321" y="2733707"/>
            <a:ext cx="8144135" cy="1373072"/>
          </a:xfrm>
          <a:prstGeom prst="rect">
            <a:avLst/>
          </a:prstGeom>
        </p:spPr>
        <p:txBody>
          <a:bodyPr anchor="b"/>
          <a:lstStyle>
            <a:lvl1pPr algn="r">
              <a:defRPr sz="5400"/>
            </a:lvl1pPr>
          </a:lstStyle>
          <a:p>
            <a:r>
              <a:t>Title Text</a:t>
            </a:r>
          </a:p>
        </p:txBody>
      </p:sp>
      <p:sp>
        <p:nvSpPr>
          <p:cNvPr id="22" name="Body Level One…"/>
          <p:cNvSpPr txBox="1">
            <a:spLocks noGrp="1"/>
          </p:cNvSpPr>
          <p:nvPr>
            <p:ph type="body" sz="quarter" idx="1"/>
          </p:nvPr>
        </p:nvSpPr>
        <p:spPr>
          <a:xfrm>
            <a:off x="680321" y="4394039"/>
            <a:ext cx="8144135" cy="1117689"/>
          </a:xfrm>
          <a:prstGeom prst="rect">
            <a:avLst/>
          </a:prstGeom>
        </p:spPr>
        <p:txBody>
          <a:bodyPr/>
          <a:lstStyle>
            <a:lvl1pPr marL="0" indent="0" algn="r">
              <a:buSzTx/>
              <a:buFontTx/>
              <a:buNone/>
              <a:defRPr sz="2000"/>
            </a:lvl1pPr>
            <a:lvl2pPr marL="0" indent="0" algn="r">
              <a:buSzTx/>
              <a:buFontTx/>
              <a:buNone/>
              <a:defRPr sz="2000"/>
            </a:lvl2pPr>
            <a:lvl3pPr marL="0" indent="0" algn="r">
              <a:buSzTx/>
              <a:buFontTx/>
              <a:buNone/>
              <a:defRPr sz="2000"/>
            </a:lvl3pPr>
            <a:lvl4pPr marL="0" indent="0" algn="r">
              <a:buSzTx/>
              <a:buFontTx/>
              <a:buNone/>
              <a:defRPr sz="2000"/>
            </a:lvl4pPr>
            <a:lvl5pPr marL="0" indent="0" algn="r">
              <a:buSzTx/>
              <a:buFontTx/>
              <a:buNone/>
              <a:defRPr sz="20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xfrm>
            <a:off x="9255345" y="3116138"/>
            <a:ext cx="583663" cy="624839"/>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Panoramic Picture with Caption">
    <p:spTree>
      <p:nvGrpSpPr>
        <p:cNvPr id="1" name=""/>
        <p:cNvGrpSpPr/>
        <p:nvPr/>
      </p:nvGrpSpPr>
      <p:grpSpPr>
        <a:xfrm>
          <a:off x="0" y="0"/>
          <a:ext cx="0" cy="0"/>
          <a:chOff x="0" y="0"/>
          <a:chExt cx="0" cy="0"/>
        </a:xfrm>
      </p:grpSpPr>
      <p:pic>
        <p:nvPicPr>
          <p:cNvPr id="110"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111" name="Picture 7" descr="Picture 7"/>
          <p:cNvPicPr>
            <a:picLocks noChangeAspect="1"/>
          </p:cNvPicPr>
          <p:nvPr/>
        </p:nvPicPr>
        <p:blipFill>
          <a:blip r:embed="rId3"/>
          <a:stretch>
            <a:fillRect/>
          </a:stretch>
        </p:blipFill>
        <p:spPr>
          <a:xfrm>
            <a:off x="1" y="5928628"/>
            <a:ext cx="10437812" cy="321166"/>
          </a:xfrm>
          <a:prstGeom prst="rect">
            <a:avLst/>
          </a:prstGeom>
          <a:ln w="12700">
            <a:miter lim="400000"/>
          </a:ln>
        </p:spPr>
      </p:pic>
      <p:pic>
        <p:nvPicPr>
          <p:cNvPr id="112" name="Picture 8" descr="Picture 8"/>
          <p:cNvPicPr>
            <a:picLocks noChangeAspect="1"/>
          </p:cNvPicPr>
          <p:nvPr/>
        </p:nvPicPr>
        <p:blipFill>
          <a:blip r:embed="rId4"/>
          <a:stretch>
            <a:fillRect/>
          </a:stretch>
        </p:blipFill>
        <p:spPr>
          <a:xfrm>
            <a:off x="10585825" y="5929622"/>
            <a:ext cx="1602999" cy="144272"/>
          </a:xfrm>
          <a:prstGeom prst="rect">
            <a:avLst/>
          </a:prstGeom>
          <a:ln w="12700">
            <a:miter lim="400000"/>
          </a:ln>
        </p:spPr>
      </p:pic>
      <p:sp>
        <p:nvSpPr>
          <p:cNvPr id="113" name="Rectangle 9"/>
          <p:cNvSpPr/>
          <p:nvPr/>
        </p:nvSpPr>
        <p:spPr>
          <a:xfrm>
            <a:off x="-2" y="4567987"/>
            <a:ext cx="10437816" cy="1368200"/>
          </a:xfrm>
          <a:prstGeom prst="rect">
            <a:avLst/>
          </a:prstGeom>
          <a:solidFill>
            <a:srgbClr val="262626"/>
          </a:solidFill>
          <a:ln w="12700">
            <a:miter lim="400000"/>
          </a:ln>
        </p:spPr>
        <p:txBody>
          <a:bodyPr lIns="45718" tIns="45718" rIns="45718" bIns="45718"/>
          <a:lstStyle/>
          <a:p>
            <a:pPr>
              <a:defRPr>
                <a:solidFill>
                  <a:srgbClr val="FFFFFF"/>
                </a:solidFill>
                <a:latin typeface="+mj-lt"/>
                <a:ea typeface="+mj-ea"/>
                <a:cs typeface="+mj-cs"/>
                <a:sym typeface="Trebuchet MS"/>
              </a:defRPr>
            </a:pPr>
            <a:endParaRPr/>
          </a:p>
        </p:txBody>
      </p:sp>
      <p:sp>
        <p:nvSpPr>
          <p:cNvPr id="114" name="Rectangle 10"/>
          <p:cNvSpPr/>
          <p:nvPr/>
        </p:nvSpPr>
        <p:spPr>
          <a:xfrm>
            <a:off x="10585825" y="4567987"/>
            <a:ext cx="1602999" cy="1368200"/>
          </a:xfrm>
          <a:prstGeom prst="rect">
            <a:avLst/>
          </a:prstGeom>
          <a:solidFill>
            <a:schemeClr val="accent1"/>
          </a:solidFill>
          <a:ln w="12700">
            <a:miter lim="400000"/>
          </a:ln>
        </p:spPr>
        <p:txBody>
          <a:bodyPr lIns="45718" tIns="45718" rIns="45718" bIns="45718"/>
          <a:lstStyle/>
          <a:p>
            <a:pPr>
              <a:defRPr>
                <a:solidFill>
                  <a:srgbClr val="FFFFFF"/>
                </a:solidFill>
                <a:latin typeface="+mj-lt"/>
                <a:ea typeface="+mj-ea"/>
                <a:cs typeface="+mj-cs"/>
                <a:sym typeface="Trebuchet MS"/>
              </a:defRPr>
            </a:pPr>
            <a:endParaRPr/>
          </a:p>
        </p:txBody>
      </p:sp>
      <p:sp>
        <p:nvSpPr>
          <p:cNvPr id="115" name="Title Text"/>
          <p:cNvSpPr txBox="1">
            <a:spLocks noGrp="1"/>
          </p:cNvSpPr>
          <p:nvPr>
            <p:ph type="title"/>
          </p:nvPr>
        </p:nvSpPr>
        <p:spPr>
          <a:xfrm>
            <a:off x="680321" y="4711615"/>
            <a:ext cx="9613860" cy="453053"/>
          </a:xfrm>
          <a:prstGeom prst="rect">
            <a:avLst/>
          </a:prstGeom>
        </p:spPr>
        <p:txBody>
          <a:bodyPr anchor="b"/>
          <a:lstStyle>
            <a:lvl1pPr>
              <a:defRPr sz="2400"/>
            </a:lvl1pPr>
          </a:lstStyle>
          <a:p>
            <a:r>
              <a:t>Title Text</a:t>
            </a:r>
          </a:p>
        </p:txBody>
      </p:sp>
      <p:sp>
        <p:nvSpPr>
          <p:cNvPr id="116" name="Picture Placeholder 2"/>
          <p:cNvSpPr>
            <a:spLocks noGrp="1"/>
          </p:cNvSpPr>
          <p:nvPr>
            <p:ph type="pic" idx="21"/>
          </p:nvPr>
        </p:nvSpPr>
        <p:spPr>
          <a:xfrm>
            <a:off x="680321" y="609595"/>
            <a:ext cx="9613860" cy="3589578"/>
          </a:xfrm>
          <a:prstGeom prst="rect">
            <a:avLst/>
          </a:prstGeom>
          <a:effectLst>
            <a:outerShdw blurRad="76200" dist="63500" dir="5040000" rotWithShape="0">
              <a:srgbClr val="000000">
                <a:alpha val="41000"/>
              </a:srgbClr>
            </a:outerShdw>
          </a:effectLst>
        </p:spPr>
        <p:txBody>
          <a:bodyPr lIns="91439" tIns="45719" rIns="91439" bIns="45719">
            <a:noAutofit/>
          </a:bodyPr>
          <a:lstStyle/>
          <a:p>
            <a:endParaRPr/>
          </a:p>
        </p:txBody>
      </p:sp>
      <p:sp>
        <p:nvSpPr>
          <p:cNvPr id="117" name="Body Level One…"/>
          <p:cNvSpPr txBox="1">
            <a:spLocks noGrp="1"/>
          </p:cNvSpPr>
          <p:nvPr>
            <p:ph type="body" sz="quarter" idx="1"/>
          </p:nvPr>
        </p:nvSpPr>
        <p:spPr>
          <a:xfrm>
            <a:off x="680318" y="5169582"/>
            <a:ext cx="9613865" cy="622973"/>
          </a:xfrm>
          <a:prstGeom prst="rect">
            <a:avLst/>
          </a:prstGeom>
        </p:spPr>
        <p:txBody>
          <a:bodyPr/>
          <a:lstStyle>
            <a:lvl1pPr marL="0" indent="0">
              <a:buSzTx/>
              <a:buFontTx/>
              <a:buNone/>
              <a:defRPr sz="1600"/>
            </a:lvl1pPr>
            <a:lvl2pPr marL="0" indent="0">
              <a:buSzTx/>
              <a:buFontTx/>
              <a:buNone/>
              <a:defRPr sz="1600"/>
            </a:lvl2pPr>
            <a:lvl3pPr marL="0" indent="0">
              <a:buSzTx/>
              <a:buFontTx/>
              <a:buNone/>
              <a:defRPr sz="1600"/>
            </a:lvl3pPr>
            <a:lvl4pPr marL="0" indent="0">
              <a:buSzTx/>
              <a:buFontTx/>
              <a:buNone/>
              <a:defRPr sz="1600"/>
            </a:lvl4pPr>
            <a:lvl5pPr marL="0" indent="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118" name="Slide Number"/>
          <p:cNvSpPr txBox="1">
            <a:spLocks noGrp="1"/>
          </p:cNvSpPr>
          <p:nvPr>
            <p:ph type="sldNum" sz="quarter" idx="2"/>
          </p:nvPr>
        </p:nvSpPr>
        <p:spPr>
          <a:xfrm>
            <a:off x="10729455" y="4944284"/>
            <a:ext cx="583663" cy="624839"/>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Title and Caption">
    <p:spTree>
      <p:nvGrpSpPr>
        <p:cNvPr id="1" name=""/>
        <p:cNvGrpSpPr/>
        <p:nvPr/>
      </p:nvGrpSpPr>
      <p:grpSpPr>
        <a:xfrm>
          <a:off x="0" y="0"/>
          <a:ext cx="0" cy="0"/>
          <a:chOff x="0" y="0"/>
          <a:chExt cx="0" cy="0"/>
        </a:xfrm>
      </p:grpSpPr>
      <p:pic>
        <p:nvPicPr>
          <p:cNvPr id="125"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126" name="Picture 7" descr="Picture 7"/>
          <p:cNvPicPr>
            <a:picLocks noChangeAspect="1"/>
          </p:cNvPicPr>
          <p:nvPr/>
        </p:nvPicPr>
        <p:blipFill>
          <a:blip r:embed="rId3"/>
          <a:stretch>
            <a:fillRect/>
          </a:stretch>
        </p:blipFill>
        <p:spPr>
          <a:xfrm>
            <a:off x="1" y="5928628"/>
            <a:ext cx="10437812" cy="321166"/>
          </a:xfrm>
          <a:prstGeom prst="rect">
            <a:avLst/>
          </a:prstGeom>
          <a:ln w="12700">
            <a:miter lim="400000"/>
          </a:ln>
        </p:spPr>
      </p:pic>
      <p:pic>
        <p:nvPicPr>
          <p:cNvPr id="127" name="Picture 8" descr="Picture 8"/>
          <p:cNvPicPr>
            <a:picLocks noChangeAspect="1"/>
          </p:cNvPicPr>
          <p:nvPr/>
        </p:nvPicPr>
        <p:blipFill>
          <a:blip r:embed="rId4"/>
          <a:stretch>
            <a:fillRect/>
          </a:stretch>
        </p:blipFill>
        <p:spPr>
          <a:xfrm>
            <a:off x="10585825" y="5929622"/>
            <a:ext cx="1602999" cy="144272"/>
          </a:xfrm>
          <a:prstGeom prst="rect">
            <a:avLst/>
          </a:prstGeom>
          <a:ln w="12700">
            <a:miter lim="400000"/>
          </a:ln>
        </p:spPr>
      </p:pic>
      <p:sp>
        <p:nvSpPr>
          <p:cNvPr id="128" name="Rectangle 9"/>
          <p:cNvSpPr/>
          <p:nvPr/>
        </p:nvSpPr>
        <p:spPr>
          <a:xfrm>
            <a:off x="-2" y="4567987"/>
            <a:ext cx="10437816" cy="1368200"/>
          </a:xfrm>
          <a:prstGeom prst="rect">
            <a:avLst/>
          </a:prstGeom>
          <a:solidFill>
            <a:srgbClr val="262626"/>
          </a:solidFill>
          <a:ln w="12700">
            <a:miter lim="400000"/>
          </a:ln>
        </p:spPr>
        <p:txBody>
          <a:bodyPr lIns="45718" tIns="45718" rIns="45718" bIns="45718"/>
          <a:lstStyle/>
          <a:p>
            <a:pPr>
              <a:defRPr>
                <a:solidFill>
                  <a:srgbClr val="FFFFFF"/>
                </a:solidFill>
                <a:latin typeface="+mj-lt"/>
                <a:ea typeface="+mj-ea"/>
                <a:cs typeface="+mj-cs"/>
                <a:sym typeface="Trebuchet MS"/>
              </a:defRPr>
            </a:pPr>
            <a:endParaRPr/>
          </a:p>
        </p:txBody>
      </p:sp>
      <p:sp>
        <p:nvSpPr>
          <p:cNvPr id="129" name="Rectangle 10"/>
          <p:cNvSpPr/>
          <p:nvPr/>
        </p:nvSpPr>
        <p:spPr>
          <a:xfrm>
            <a:off x="10585825" y="4567987"/>
            <a:ext cx="1602999" cy="1368200"/>
          </a:xfrm>
          <a:prstGeom prst="rect">
            <a:avLst/>
          </a:prstGeom>
          <a:solidFill>
            <a:schemeClr val="accent1"/>
          </a:solidFill>
          <a:ln w="12700">
            <a:miter lim="400000"/>
          </a:ln>
        </p:spPr>
        <p:txBody>
          <a:bodyPr lIns="45718" tIns="45718" rIns="45718" bIns="45718"/>
          <a:lstStyle/>
          <a:p>
            <a:pPr>
              <a:defRPr>
                <a:solidFill>
                  <a:srgbClr val="FFFFFF"/>
                </a:solidFill>
                <a:latin typeface="+mj-lt"/>
                <a:ea typeface="+mj-ea"/>
                <a:cs typeface="+mj-cs"/>
                <a:sym typeface="Trebuchet MS"/>
              </a:defRPr>
            </a:pPr>
            <a:endParaRPr/>
          </a:p>
        </p:txBody>
      </p:sp>
      <p:sp>
        <p:nvSpPr>
          <p:cNvPr id="130" name="Title Text"/>
          <p:cNvSpPr txBox="1">
            <a:spLocks noGrp="1"/>
          </p:cNvSpPr>
          <p:nvPr>
            <p:ph type="title"/>
          </p:nvPr>
        </p:nvSpPr>
        <p:spPr>
          <a:xfrm>
            <a:off x="680321" y="609595"/>
            <a:ext cx="9613860" cy="3592753"/>
          </a:xfrm>
          <a:prstGeom prst="rect">
            <a:avLst/>
          </a:prstGeom>
        </p:spPr>
        <p:txBody>
          <a:bodyPr/>
          <a:lstStyle>
            <a:lvl1pPr>
              <a:defRPr sz="3200"/>
            </a:lvl1pPr>
          </a:lstStyle>
          <a:p>
            <a:r>
              <a:t>Title Text</a:t>
            </a:r>
          </a:p>
        </p:txBody>
      </p:sp>
      <p:sp>
        <p:nvSpPr>
          <p:cNvPr id="131" name="Body Level One…"/>
          <p:cNvSpPr txBox="1">
            <a:spLocks noGrp="1"/>
          </p:cNvSpPr>
          <p:nvPr>
            <p:ph type="body" sz="quarter" idx="1"/>
          </p:nvPr>
        </p:nvSpPr>
        <p:spPr>
          <a:xfrm>
            <a:off x="680321" y="4711615"/>
            <a:ext cx="9613860" cy="1090791"/>
          </a:xfrm>
          <a:prstGeom prst="rect">
            <a:avLst/>
          </a:prstGeom>
        </p:spPr>
        <p:txBody>
          <a:bodyPr anchor="ctr"/>
          <a:lstStyle>
            <a:lvl1pPr marL="0" indent="0">
              <a:buSzTx/>
              <a:buFontTx/>
              <a:buNone/>
              <a:defRPr sz="1600"/>
            </a:lvl1pPr>
            <a:lvl2pPr marL="0" indent="0">
              <a:buSzTx/>
              <a:buFontTx/>
              <a:buNone/>
              <a:defRPr sz="1600"/>
            </a:lvl2pPr>
            <a:lvl3pPr marL="0" indent="0">
              <a:buSzTx/>
              <a:buFontTx/>
              <a:buNone/>
              <a:defRPr sz="1600"/>
            </a:lvl3pPr>
            <a:lvl4pPr marL="0" indent="0">
              <a:buSzTx/>
              <a:buFontTx/>
              <a:buNone/>
              <a:defRPr sz="1600"/>
            </a:lvl4pPr>
            <a:lvl5pPr marL="0" indent="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132" name="Slide Number"/>
          <p:cNvSpPr txBox="1">
            <a:spLocks noGrp="1"/>
          </p:cNvSpPr>
          <p:nvPr>
            <p:ph type="sldNum" sz="quarter" idx="2"/>
          </p:nvPr>
        </p:nvSpPr>
        <p:spPr>
          <a:xfrm>
            <a:off x="10729455" y="4944590"/>
            <a:ext cx="583663" cy="624839"/>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Quote with Caption">
    <p:spTree>
      <p:nvGrpSpPr>
        <p:cNvPr id="1" name=""/>
        <p:cNvGrpSpPr/>
        <p:nvPr/>
      </p:nvGrpSpPr>
      <p:grpSpPr>
        <a:xfrm>
          <a:off x="0" y="0"/>
          <a:ext cx="0" cy="0"/>
          <a:chOff x="0" y="0"/>
          <a:chExt cx="0" cy="0"/>
        </a:xfrm>
      </p:grpSpPr>
      <p:pic>
        <p:nvPicPr>
          <p:cNvPr id="139"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140" name="Picture 10" descr="Picture 10"/>
          <p:cNvPicPr>
            <a:picLocks noChangeAspect="1"/>
          </p:cNvPicPr>
          <p:nvPr/>
        </p:nvPicPr>
        <p:blipFill>
          <a:blip r:embed="rId3"/>
          <a:stretch>
            <a:fillRect/>
          </a:stretch>
        </p:blipFill>
        <p:spPr>
          <a:xfrm>
            <a:off x="1" y="5928628"/>
            <a:ext cx="10437812" cy="321166"/>
          </a:xfrm>
          <a:prstGeom prst="rect">
            <a:avLst/>
          </a:prstGeom>
          <a:ln w="12700">
            <a:miter lim="400000"/>
          </a:ln>
        </p:spPr>
      </p:pic>
      <p:pic>
        <p:nvPicPr>
          <p:cNvPr id="141" name="Picture 12" descr="Picture 12"/>
          <p:cNvPicPr>
            <a:picLocks noChangeAspect="1"/>
          </p:cNvPicPr>
          <p:nvPr/>
        </p:nvPicPr>
        <p:blipFill>
          <a:blip r:embed="rId4"/>
          <a:stretch>
            <a:fillRect/>
          </a:stretch>
        </p:blipFill>
        <p:spPr>
          <a:xfrm>
            <a:off x="10585825" y="5929622"/>
            <a:ext cx="1602999" cy="144272"/>
          </a:xfrm>
          <a:prstGeom prst="rect">
            <a:avLst/>
          </a:prstGeom>
          <a:ln w="12700">
            <a:miter lim="400000"/>
          </a:ln>
        </p:spPr>
      </p:pic>
      <p:sp>
        <p:nvSpPr>
          <p:cNvPr id="142" name="Rectangle 13"/>
          <p:cNvSpPr/>
          <p:nvPr/>
        </p:nvSpPr>
        <p:spPr>
          <a:xfrm>
            <a:off x="-2" y="4567987"/>
            <a:ext cx="10437816" cy="1368200"/>
          </a:xfrm>
          <a:prstGeom prst="rect">
            <a:avLst/>
          </a:prstGeom>
          <a:solidFill>
            <a:srgbClr val="262626"/>
          </a:solidFill>
          <a:ln w="12700">
            <a:miter lim="400000"/>
          </a:ln>
        </p:spPr>
        <p:txBody>
          <a:bodyPr lIns="45718" tIns="45718" rIns="45718" bIns="45718"/>
          <a:lstStyle/>
          <a:p>
            <a:pPr>
              <a:defRPr>
                <a:solidFill>
                  <a:srgbClr val="FFFFFF"/>
                </a:solidFill>
                <a:latin typeface="+mj-lt"/>
                <a:ea typeface="+mj-ea"/>
                <a:cs typeface="+mj-cs"/>
                <a:sym typeface="Trebuchet MS"/>
              </a:defRPr>
            </a:pPr>
            <a:endParaRPr/>
          </a:p>
        </p:txBody>
      </p:sp>
      <p:sp>
        <p:nvSpPr>
          <p:cNvPr id="143" name="Rectangle 14"/>
          <p:cNvSpPr/>
          <p:nvPr/>
        </p:nvSpPr>
        <p:spPr>
          <a:xfrm>
            <a:off x="10585825" y="4567987"/>
            <a:ext cx="1602999" cy="1368200"/>
          </a:xfrm>
          <a:prstGeom prst="rect">
            <a:avLst/>
          </a:prstGeom>
          <a:solidFill>
            <a:schemeClr val="accent1"/>
          </a:solidFill>
          <a:ln w="12700">
            <a:miter lim="400000"/>
          </a:ln>
        </p:spPr>
        <p:txBody>
          <a:bodyPr lIns="45718" tIns="45718" rIns="45718" bIns="45718"/>
          <a:lstStyle/>
          <a:p>
            <a:pPr>
              <a:defRPr>
                <a:solidFill>
                  <a:srgbClr val="FFFFFF"/>
                </a:solidFill>
                <a:latin typeface="+mj-lt"/>
                <a:ea typeface="+mj-ea"/>
                <a:cs typeface="+mj-cs"/>
                <a:sym typeface="Trebuchet MS"/>
              </a:defRPr>
            </a:pPr>
            <a:endParaRPr/>
          </a:p>
        </p:txBody>
      </p:sp>
      <p:sp>
        <p:nvSpPr>
          <p:cNvPr id="144" name="Title Text"/>
          <p:cNvSpPr txBox="1">
            <a:spLocks noGrp="1"/>
          </p:cNvSpPr>
          <p:nvPr>
            <p:ph type="title"/>
          </p:nvPr>
        </p:nvSpPr>
        <p:spPr>
          <a:xfrm>
            <a:off x="1127854" y="609598"/>
            <a:ext cx="8718880" cy="3036062"/>
          </a:xfrm>
          <a:prstGeom prst="rect">
            <a:avLst/>
          </a:prstGeom>
        </p:spPr>
        <p:txBody>
          <a:bodyPr/>
          <a:lstStyle>
            <a:lvl1pPr>
              <a:defRPr sz="3200"/>
            </a:lvl1pPr>
          </a:lstStyle>
          <a:p>
            <a:r>
              <a:t>Title Text</a:t>
            </a:r>
          </a:p>
        </p:txBody>
      </p:sp>
      <p:sp>
        <p:nvSpPr>
          <p:cNvPr id="145" name="Body Level One…"/>
          <p:cNvSpPr txBox="1">
            <a:spLocks noGrp="1"/>
          </p:cNvSpPr>
          <p:nvPr>
            <p:ph type="body" sz="quarter" idx="1"/>
          </p:nvPr>
        </p:nvSpPr>
        <p:spPr>
          <a:xfrm>
            <a:off x="1402286" y="3653378"/>
            <a:ext cx="8156581" cy="548970"/>
          </a:xfrm>
          <a:prstGeom prst="rect">
            <a:avLst/>
          </a:prstGeom>
        </p:spPr>
        <p:txBody>
          <a:bodyPr/>
          <a:lstStyle>
            <a:lvl1pPr marL="0" indent="0">
              <a:buSzTx/>
              <a:buFontTx/>
              <a:buNone/>
              <a:defRPr sz="1400"/>
            </a:lvl1pPr>
            <a:lvl2pPr marL="0" indent="0">
              <a:buSzTx/>
              <a:buFontTx/>
              <a:buNone/>
              <a:defRPr sz="1400"/>
            </a:lvl2pPr>
            <a:lvl3pPr marL="0" indent="0">
              <a:buSzTx/>
              <a:buFontTx/>
              <a:buNone/>
              <a:defRPr sz="1400"/>
            </a:lvl3pPr>
            <a:lvl4pPr marL="0" indent="0">
              <a:buSzTx/>
              <a:buFontTx/>
              <a:buNone/>
              <a:defRPr sz="1400"/>
            </a:lvl4pPr>
            <a:lvl5pPr marL="0" indent="0">
              <a:buSzTx/>
              <a:buFontTx/>
              <a:buNone/>
              <a:defRPr sz="1400"/>
            </a:lvl5pPr>
          </a:lstStyle>
          <a:p>
            <a:r>
              <a:t>Body Level One</a:t>
            </a:r>
          </a:p>
          <a:p>
            <a:pPr lvl="1"/>
            <a:r>
              <a:t>Body Level Two</a:t>
            </a:r>
          </a:p>
          <a:p>
            <a:pPr lvl="2"/>
            <a:r>
              <a:t>Body Level Three</a:t>
            </a:r>
          </a:p>
          <a:p>
            <a:pPr lvl="3"/>
            <a:r>
              <a:t>Body Level Four</a:t>
            </a:r>
          </a:p>
          <a:p>
            <a:pPr lvl="4"/>
            <a:r>
              <a:t>Body Level Five</a:t>
            </a:r>
          </a:p>
        </p:txBody>
      </p:sp>
      <p:sp>
        <p:nvSpPr>
          <p:cNvPr id="146" name="Text Placeholder 3"/>
          <p:cNvSpPr>
            <a:spLocks noGrp="1"/>
          </p:cNvSpPr>
          <p:nvPr>
            <p:ph type="body" sz="quarter" idx="21"/>
          </p:nvPr>
        </p:nvSpPr>
        <p:spPr>
          <a:xfrm>
            <a:off x="680322" y="4711615"/>
            <a:ext cx="9613859" cy="1090791"/>
          </a:xfrm>
          <a:prstGeom prst="rect">
            <a:avLst/>
          </a:prstGeom>
        </p:spPr>
        <p:txBody>
          <a:bodyPr anchor="ctr"/>
          <a:lstStyle/>
          <a:p>
            <a:endParaRPr/>
          </a:p>
        </p:txBody>
      </p:sp>
      <p:sp>
        <p:nvSpPr>
          <p:cNvPr id="147" name="TextBox 15"/>
          <p:cNvSpPr txBox="1"/>
          <p:nvPr/>
        </p:nvSpPr>
        <p:spPr>
          <a:xfrm>
            <a:off x="629290" y="461383"/>
            <a:ext cx="518163" cy="11582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spAutoFit/>
          </a:bodyPr>
          <a:lstStyle>
            <a:lvl1pPr>
              <a:defRPr sz="7200" cap="all">
                <a:solidFill>
                  <a:srgbClr val="FFFFFF"/>
                </a:solidFill>
                <a:latin typeface="+mj-lt"/>
                <a:ea typeface="+mj-ea"/>
                <a:cs typeface="+mj-cs"/>
                <a:sym typeface="Trebuchet MS"/>
              </a:defRPr>
            </a:lvl1pPr>
          </a:lstStyle>
          <a:p>
            <a:r>
              <a:t>“</a:t>
            </a:r>
          </a:p>
        </p:txBody>
      </p:sp>
      <p:sp>
        <p:nvSpPr>
          <p:cNvPr id="148" name="TextBox 16"/>
          <p:cNvSpPr txBox="1"/>
          <p:nvPr/>
        </p:nvSpPr>
        <p:spPr>
          <a:xfrm>
            <a:off x="9708528" y="2746792"/>
            <a:ext cx="518162" cy="11582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spAutoFit/>
          </a:bodyPr>
          <a:lstStyle>
            <a:lvl1pPr algn="r">
              <a:defRPr sz="7200" cap="all">
                <a:solidFill>
                  <a:srgbClr val="FFFFFF"/>
                </a:solidFill>
                <a:latin typeface="+mj-lt"/>
                <a:ea typeface="+mj-ea"/>
                <a:cs typeface="+mj-cs"/>
                <a:sym typeface="Trebuchet MS"/>
              </a:defRPr>
            </a:lvl1pPr>
          </a:lstStyle>
          <a:p>
            <a:r>
              <a:t>”</a:t>
            </a:r>
          </a:p>
        </p:txBody>
      </p:sp>
      <p:sp>
        <p:nvSpPr>
          <p:cNvPr id="149" name="Slide Number"/>
          <p:cNvSpPr txBox="1">
            <a:spLocks noGrp="1"/>
          </p:cNvSpPr>
          <p:nvPr>
            <p:ph type="sldNum" sz="quarter" idx="2"/>
          </p:nvPr>
        </p:nvSpPr>
        <p:spPr>
          <a:xfrm>
            <a:off x="10729455" y="4942900"/>
            <a:ext cx="583663" cy="624839"/>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Name Card">
    <p:spTree>
      <p:nvGrpSpPr>
        <p:cNvPr id="1" name=""/>
        <p:cNvGrpSpPr/>
        <p:nvPr/>
      </p:nvGrpSpPr>
      <p:grpSpPr>
        <a:xfrm>
          <a:off x="0" y="0"/>
          <a:ext cx="0" cy="0"/>
          <a:chOff x="0" y="0"/>
          <a:chExt cx="0" cy="0"/>
        </a:xfrm>
      </p:grpSpPr>
      <p:pic>
        <p:nvPicPr>
          <p:cNvPr id="156"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157" name="Picture 8" descr="Picture 8"/>
          <p:cNvPicPr>
            <a:picLocks noChangeAspect="1"/>
          </p:cNvPicPr>
          <p:nvPr/>
        </p:nvPicPr>
        <p:blipFill>
          <a:blip r:embed="rId3"/>
          <a:stretch>
            <a:fillRect/>
          </a:stretch>
        </p:blipFill>
        <p:spPr>
          <a:xfrm>
            <a:off x="1" y="5928628"/>
            <a:ext cx="10437812" cy="321166"/>
          </a:xfrm>
          <a:prstGeom prst="rect">
            <a:avLst/>
          </a:prstGeom>
          <a:ln w="12700">
            <a:miter lim="400000"/>
          </a:ln>
        </p:spPr>
      </p:pic>
      <p:pic>
        <p:nvPicPr>
          <p:cNvPr id="158" name="Picture 9" descr="Picture 9"/>
          <p:cNvPicPr>
            <a:picLocks noChangeAspect="1"/>
          </p:cNvPicPr>
          <p:nvPr/>
        </p:nvPicPr>
        <p:blipFill>
          <a:blip r:embed="rId4"/>
          <a:stretch>
            <a:fillRect/>
          </a:stretch>
        </p:blipFill>
        <p:spPr>
          <a:xfrm>
            <a:off x="10585825" y="5929622"/>
            <a:ext cx="1602999" cy="144272"/>
          </a:xfrm>
          <a:prstGeom prst="rect">
            <a:avLst/>
          </a:prstGeom>
          <a:ln w="12700">
            <a:miter lim="400000"/>
          </a:ln>
        </p:spPr>
      </p:pic>
      <p:sp>
        <p:nvSpPr>
          <p:cNvPr id="159" name="Rectangle 10"/>
          <p:cNvSpPr/>
          <p:nvPr/>
        </p:nvSpPr>
        <p:spPr>
          <a:xfrm>
            <a:off x="-2" y="4567987"/>
            <a:ext cx="10437816" cy="1368200"/>
          </a:xfrm>
          <a:prstGeom prst="rect">
            <a:avLst/>
          </a:prstGeom>
          <a:solidFill>
            <a:srgbClr val="262626"/>
          </a:solidFill>
          <a:ln w="12700">
            <a:miter lim="400000"/>
          </a:ln>
        </p:spPr>
        <p:txBody>
          <a:bodyPr lIns="45718" tIns="45718" rIns="45718" bIns="45718"/>
          <a:lstStyle/>
          <a:p>
            <a:pPr>
              <a:defRPr>
                <a:solidFill>
                  <a:srgbClr val="FFFFFF"/>
                </a:solidFill>
                <a:latin typeface="+mj-lt"/>
                <a:ea typeface="+mj-ea"/>
                <a:cs typeface="+mj-cs"/>
                <a:sym typeface="Trebuchet MS"/>
              </a:defRPr>
            </a:pPr>
            <a:endParaRPr/>
          </a:p>
        </p:txBody>
      </p:sp>
      <p:sp>
        <p:nvSpPr>
          <p:cNvPr id="160" name="Rectangle 11"/>
          <p:cNvSpPr/>
          <p:nvPr/>
        </p:nvSpPr>
        <p:spPr>
          <a:xfrm>
            <a:off x="10585825" y="4567987"/>
            <a:ext cx="1602999" cy="1368200"/>
          </a:xfrm>
          <a:prstGeom prst="rect">
            <a:avLst/>
          </a:prstGeom>
          <a:solidFill>
            <a:schemeClr val="accent1"/>
          </a:solidFill>
          <a:ln w="12700">
            <a:miter lim="400000"/>
          </a:ln>
        </p:spPr>
        <p:txBody>
          <a:bodyPr lIns="45718" tIns="45718" rIns="45718" bIns="45718"/>
          <a:lstStyle/>
          <a:p>
            <a:pPr>
              <a:defRPr>
                <a:solidFill>
                  <a:srgbClr val="FFFFFF"/>
                </a:solidFill>
                <a:latin typeface="+mj-lt"/>
                <a:ea typeface="+mj-ea"/>
                <a:cs typeface="+mj-cs"/>
                <a:sym typeface="Trebuchet MS"/>
              </a:defRPr>
            </a:pPr>
            <a:endParaRPr/>
          </a:p>
        </p:txBody>
      </p:sp>
      <p:sp>
        <p:nvSpPr>
          <p:cNvPr id="161" name="Title Text"/>
          <p:cNvSpPr txBox="1">
            <a:spLocks noGrp="1"/>
          </p:cNvSpPr>
          <p:nvPr>
            <p:ph type="title"/>
          </p:nvPr>
        </p:nvSpPr>
        <p:spPr>
          <a:xfrm>
            <a:off x="680318" y="4711615"/>
            <a:ext cx="9613865" cy="588537"/>
          </a:xfrm>
          <a:prstGeom prst="rect">
            <a:avLst/>
          </a:prstGeom>
        </p:spPr>
        <p:txBody>
          <a:bodyPr anchor="b"/>
          <a:lstStyle>
            <a:lvl1pPr>
              <a:defRPr sz="3200"/>
            </a:lvl1pPr>
          </a:lstStyle>
          <a:p>
            <a:r>
              <a:t>Title Text</a:t>
            </a:r>
          </a:p>
        </p:txBody>
      </p:sp>
      <p:sp>
        <p:nvSpPr>
          <p:cNvPr id="162" name="Body Level One…"/>
          <p:cNvSpPr txBox="1">
            <a:spLocks noGrp="1"/>
          </p:cNvSpPr>
          <p:nvPr>
            <p:ph type="body" sz="quarter" idx="1"/>
          </p:nvPr>
        </p:nvSpPr>
        <p:spPr>
          <a:xfrm>
            <a:off x="680320" y="5300148"/>
            <a:ext cx="9613863" cy="502257"/>
          </a:xfrm>
          <a:prstGeom prst="rect">
            <a:avLst/>
          </a:prstGeom>
        </p:spPr>
        <p:txBody>
          <a:bodyPr/>
          <a:lstStyle>
            <a:lvl1pPr marL="0" indent="0">
              <a:buSzTx/>
              <a:buFontTx/>
              <a:buNone/>
              <a:defRPr sz="1600"/>
            </a:lvl1pPr>
            <a:lvl2pPr marL="0" indent="0">
              <a:buSzTx/>
              <a:buFontTx/>
              <a:buNone/>
              <a:defRPr sz="1600"/>
            </a:lvl2pPr>
            <a:lvl3pPr marL="0" indent="0">
              <a:buSzTx/>
              <a:buFontTx/>
              <a:buNone/>
              <a:defRPr sz="1600"/>
            </a:lvl3pPr>
            <a:lvl4pPr marL="0" indent="0">
              <a:buSzTx/>
              <a:buFontTx/>
              <a:buNone/>
              <a:defRPr sz="1600"/>
            </a:lvl4pPr>
            <a:lvl5pPr marL="0" indent="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163" name="Slide Number"/>
          <p:cNvSpPr txBox="1">
            <a:spLocks noGrp="1"/>
          </p:cNvSpPr>
          <p:nvPr>
            <p:ph type="sldNum" sz="quarter" idx="2"/>
          </p:nvPr>
        </p:nvSpPr>
        <p:spPr>
          <a:xfrm>
            <a:off x="10729455" y="4942900"/>
            <a:ext cx="583663" cy="624839"/>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3 Column">
    <p:spTree>
      <p:nvGrpSpPr>
        <p:cNvPr id="1" name=""/>
        <p:cNvGrpSpPr/>
        <p:nvPr/>
      </p:nvGrpSpPr>
      <p:grpSpPr>
        <a:xfrm>
          <a:off x="0" y="0"/>
          <a:ext cx="0" cy="0"/>
          <a:chOff x="0" y="0"/>
          <a:chExt cx="0" cy="0"/>
        </a:xfrm>
      </p:grpSpPr>
      <p:sp>
        <p:nvSpPr>
          <p:cNvPr id="170" name="Title Text"/>
          <p:cNvSpPr txBox="1">
            <a:spLocks noGrp="1"/>
          </p:cNvSpPr>
          <p:nvPr>
            <p:ph type="title"/>
          </p:nvPr>
        </p:nvSpPr>
        <p:spPr>
          <a:xfrm>
            <a:off x="669221" y="753228"/>
            <a:ext cx="9624962" cy="1080938"/>
          </a:xfrm>
          <a:prstGeom prst="rect">
            <a:avLst/>
          </a:prstGeom>
        </p:spPr>
        <p:txBody>
          <a:bodyPr/>
          <a:lstStyle/>
          <a:p>
            <a:r>
              <a:t>Title Text</a:t>
            </a:r>
          </a:p>
        </p:txBody>
      </p:sp>
      <p:sp>
        <p:nvSpPr>
          <p:cNvPr id="171" name="Body Level One…"/>
          <p:cNvSpPr txBox="1">
            <a:spLocks noGrp="1"/>
          </p:cNvSpPr>
          <p:nvPr>
            <p:ph type="body" sz="quarter" idx="1"/>
          </p:nvPr>
        </p:nvSpPr>
        <p:spPr>
          <a:xfrm>
            <a:off x="660944" y="2336873"/>
            <a:ext cx="3070037" cy="576264"/>
          </a:xfrm>
          <a:prstGeom prst="rect">
            <a:avLst/>
          </a:prstGeom>
        </p:spPr>
        <p:txBody>
          <a:bodyPr anchor="b"/>
          <a:lstStyle>
            <a:lvl1pPr marL="0" indent="0">
              <a:buSzTx/>
              <a:buFontTx/>
              <a:buNone/>
            </a:lvl1pPr>
            <a:lvl2pPr marL="0" indent="0">
              <a:buSzTx/>
              <a:buFontTx/>
              <a:buNone/>
            </a:lvl2pPr>
            <a:lvl3pPr marL="0" indent="0">
              <a:buSzTx/>
              <a:buFontTx/>
              <a:buNone/>
            </a:lvl3pPr>
            <a:lvl4pPr marL="0" indent="0">
              <a:buSzTx/>
              <a:buFontTx/>
              <a:buNone/>
            </a:lvl4pPr>
            <a:lvl5pPr marL="0" indent="0">
              <a:buSzTx/>
              <a:buFontTx/>
              <a:buNone/>
            </a:lvl5pPr>
          </a:lstStyle>
          <a:p>
            <a:r>
              <a:t>Body Level One</a:t>
            </a:r>
          </a:p>
          <a:p>
            <a:pPr lvl="1"/>
            <a:r>
              <a:t>Body Level Two</a:t>
            </a:r>
          </a:p>
          <a:p>
            <a:pPr lvl="2"/>
            <a:r>
              <a:t>Body Level Three</a:t>
            </a:r>
          </a:p>
          <a:p>
            <a:pPr lvl="3"/>
            <a:r>
              <a:t>Body Level Four</a:t>
            </a:r>
          </a:p>
          <a:p>
            <a:pPr lvl="4"/>
            <a:r>
              <a:t>Body Level Five</a:t>
            </a:r>
          </a:p>
        </p:txBody>
      </p:sp>
      <p:sp>
        <p:nvSpPr>
          <p:cNvPr id="172" name="Text Placeholder 3"/>
          <p:cNvSpPr>
            <a:spLocks noGrp="1"/>
          </p:cNvSpPr>
          <p:nvPr>
            <p:ph type="body" sz="quarter" idx="21"/>
          </p:nvPr>
        </p:nvSpPr>
        <p:spPr>
          <a:xfrm>
            <a:off x="680321" y="3022673"/>
            <a:ext cx="3049705" cy="2913515"/>
          </a:xfrm>
          <a:prstGeom prst="rect">
            <a:avLst/>
          </a:prstGeom>
        </p:spPr>
        <p:txBody>
          <a:bodyPr/>
          <a:lstStyle/>
          <a:p>
            <a:endParaRPr/>
          </a:p>
        </p:txBody>
      </p:sp>
      <p:sp>
        <p:nvSpPr>
          <p:cNvPr id="173" name="Text Placeholder 4"/>
          <p:cNvSpPr>
            <a:spLocks noGrp="1"/>
          </p:cNvSpPr>
          <p:nvPr>
            <p:ph type="body" sz="quarter" idx="22"/>
          </p:nvPr>
        </p:nvSpPr>
        <p:spPr>
          <a:xfrm>
            <a:off x="3956023" y="2336873"/>
            <a:ext cx="3063243" cy="576264"/>
          </a:xfrm>
          <a:prstGeom prst="rect">
            <a:avLst/>
          </a:prstGeom>
        </p:spPr>
        <p:txBody>
          <a:bodyPr anchor="b"/>
          <a:lstStyle/>
          <a:p>
            <a:endParaRPr/>
          </a:p>
        </p:txBody>
      </p:sp>
      <p:sp>
        <p:nvSpPr>
          <p:cNvPr id="174" name="Text Placeholder 3"/>
          <p:cNvSpPr>
            <a:spLocks noGrp="1"/>
          </p:cNvSpPr>
          <p:nvPr>
            <p:ph type="body" sz="quarter" idx="23"/>
          </p:nvPr>
        </p:nvSpPr>
        <p:spPr>
          <a:xfrm>
            <a:off x="3945469" y="3022673"/>
            <a:ext cx="3063243" cy="2913515"/>
          </a:xfrm>
          <a:prstGeom prst="rect">
            <a:avLst/>
          </a:prstGeom>
        </p:spPr>
        <p:txBody>
          <a:bodyPr/>
          <a:lstStyle/>
          <a:p>
            <a:endParaRPr/>
          </a:p>
        </p:txBody>
      </p:sp>
      <p:sp>
        <p:nvSpPr>
          <p:cNvPr id="175" name="Text Placeholder 4"/>
          <p:cNvSpPr>
            <a:spLocks noGrp="1"/>
          </p:cNvSpPr>
          <p:nvPr>
            <p:ph type="body" sz="quarter" idx="24"/>
          </p:nvPr>
        </p:nvSpPr>
        <p:spPr>
          <a:xfrm>
            <a:off x="7224155" y="2336873"/>
            <a:ext cx="3070027" cy="576264"/>
          </a:xfrm>
          <a:prstGeom prst="rect">
            <a:avLst/>
          </a:prstGeom>
        </p:spPr>
        <p:txBody>
          <a:bodyPr anchor="b"/>
          <a:lstStyle/>
          <a:p>
            <a:endParaRPr/>
          </a:p>
        </p:txBody>
      </p:sp>
      <p:sp>
        <p:nvSpPr>
          <p:cNvPr id="176" name="Text Placeholder 3"/>
          <p:cNvSpPr>
            <a:spLocks noGrp="1"/>
          </p:cNvSpPr>
          <p:nvPr>
            <p:ph type="body" sz="quarter" idx="25"/>
          </p:nvPr>
        </p:nvSpPr>
        <p:spPr>
          <a:xfrm>
            <a:off x="7224155" y="3022673"/>
            <a:ext cx="3070027" cy="2913515"/>
          </a:xfrm>
          <a:prstGeom prst="rect">
            <a:avLst/>
          </a:prstGeom>
        </p:spPr>
        <p:txBody>
          <a:bodyPr/>
          <a:lstStyle/>
          <a:p>
            <a:endParaRPr/>
          </a:p>
        </p:txBody>
      </p:sp>
      <p:sp>
        <p:nvSpPr>
          <p:cNvPr id="17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3 Picture Column">
    <p:spTree>
      <p:nvGrpSpPr>
        <p:cNvPr id="1" name=""/>
        <p:cNvGrpSpPr/>
        <p:nvPr/>
      </p:nvGrpSpPr>
      <p:grpSpPr>
        <a:xfrm>
          <a:off x="0" y="0"/>
          <a:ext cx="0" cy="0"/>
          <a:chOff x="0" y="0"/>
          <a:chExt cx="0" cy="0"/>
        </a:xfrm>
      </p:grpSpPr>
      <p:sp>
        <p:nvSpPr>
          <p:cNvPr id="184" name="Title Text"/>
          <p:cNvSpPr txBox="1">
            <a:spLocks noGrp="1"/>
          </p:cNvSpPr>
          <p:nvPr>
            <p:ph type="title"/>
          </p:nvPr>
        </p:nvSpPr>
        <p:spPr>
          <a:xfrm>
            <a:off x="680321" y="753228"/>
            <a:ext cx="9613862" cy="1080938"/>
          </a:xfrm>
          <a:prstGeom prst="rect">
            <a:avLst/>
          </a:prstGeom>
        </p:spPr>
        <p:txBody>
          <a:bodyPr/>
          <a:lstStyle/>
          <a:p>
            <a:r>
              <a:t>Title Text</a:t>
            </a:r>
          </a:p>
        </p:txBody>
      </p:sp>
      <p:sp>
        <p:nvSpPr>
          <p:cNvPr id="185" name="Body Level One…"/>
          <p:cNvSpPr txBox="1">
            <a:spLocks noGrp="1"/>
          </p:cNvSpPr>
          <p:nvPr>
            <p:ph type="body" sz="quarter" idx="1"/>
          </p:nvPr>
        </p:nvSpPr>
        <p:spPr>
          <a:xfrm>
            <a:off x="680318" y="4297503"/>
            <a:ext cx="3049705" cy="576264"/>
          </a:xfrm>
          <a:prstGeom prst="rect">
            <a:avLst/>
          </a:prstGeom>
        </p:spPr>
        <p:txBody>
          <a:bodyPr anchor="b"/>
          <a:lstStyle>
            <a:lvl1pPr marL="0" indent="0">
              <a:buSzTx/>
              <a:buFontTx/>
              <a:buNone/>
            </a:lvl1pPr>
            <a:lvl2pPr marL="0" indent="0">
              <a:buSzTx/>
              <a:buFontTx/>
              <a:buNone/>
            </a:lvl2pPr>
            <a:lvl3pPr marL="0" indent="0">
              <a:buSzTx/>
              <a:buFontTx/>
              <a:buNone/>
            </a:lvl3pPr>
            <a:lvl4pPr marL="0" indent="0">
              <a:buSzTx/>
              <a:buFontTx/>
              <a:buNone/>
            </a:lvl4pPr>
            <a:lvl5pPr marL="0" indent="0">
              <a:buSzTx/>
              <a:buFontTx/>
              <a:buNone/>
            </a:lvl5pPr>
          </a:lstStyle>
          <a:p>
            <a:r>
              <a:t>Body Level One</a:t>
            </a:r>
          </a:p>
          <a:p>
            <a:pPr lvl="1"/>
            <a:r>
              <a:t>Body Level Two</a:t>
            </a:r>
          </a:p>
          <a:p>
            <a:pPr lvl="2"/>
            <a:r>
              <a:t>Body Level Three</a:t>
            </a:r>
          </a:p>
          <a:p>
            <a:pPr lvl="3"/>
            <a:r>
              <a:t>Body Level Four</a:t>
            </a:r>
          </a:p>
          <a:p>
            <a:pPr lvl="4"/>
            <a:r>
              <a:t>Body Level Five</a:t>
            </a:r>
          </a:p>
        </p:txBody>
      </p:sp>
      <p:sp>
        <p:nvSpPr>
          <p:cNvPr id="186" name="Picture Placeholder 2"/>
          <p:cNvSpPr>
            <a:spLocks noGrp="1"/>
          </p:cNvSpPr>
          <p:nvPr>
            <p:ph type="pic" sz="quarter" idx="21"/>
          </p:nvPr>
        </p:nvSpPr>
        <p:spPr>
          <a:xfrm>
            <a:off x="680317" y="2336873"/>
            <a:ext cx="3049708" cy="1524002"/>
          </a:xfrm>
          <a:prstGeom prst="rect">
            <a:avLst/>
          </a:prstGeom>
          <a:effectLst>
            <a:outerShdw blurRad="50800" dist="50800" dir="5400000" rotWithShape="0">
              <a:srgbClr val="000000">
                <a:alpha val="43000"/>
              </a:srgbClr>
            </a:outerShdw>
          </a:effectLst>
        </p:spPr>
        <p:txBody>
          <a:bodyPr lIns="91439" tIns="45719" rIns="91439" bIns="45719">
            <a:noAutofit/>
          </a:bodyPr>
          <a:lstStyle/>
          <a:p>
            <a:endParaRPr/>
          </a:p>
        </p:txBody>
      </p:sp>
      <p:sp>
        <p:nvSpPr>
          <p:cNvPr id="187" name="Text Placeholder 3"/>
          <p:cNvSpPr>
            <a:spLocks noGrp="1"/>
          </p:cNvSpPr>
          <p:nvPr>
            <p:ph type="body" sz="quarter" idx="22"/>
          </p:nvPr>
        </p:nvSpPr>
        <p:spPr>
          <a:xfrm>
            <a:off x="680316" y="4873764"/>
            <a:ext cx="3049709" cy="1062424"/>
          </a:xfrm>
          <a:prstGeom prst="rect">
            <a:avLst/>
          </a:prstGeom>
        </p:spPr>
        <p:txBody>
          <a:bodyPr/>
          <a:lstStyle/>
          <a:p>
            <a:endParaRPr/>
          </a:p>
        </p:txBody>
      </p:sp>
      <p:sp>
        <p:nvSpPr>
          <p:cNvPr id="188" name="Text Placeholder 4"/>
          <p:cNvSpPr>
            <a:spLocks noGrp="1"/>
          </p:cNvSpPr>
          <p:nvPr>
            <p:ph type="body" sz="quarter" idx="23"/>
          </p:nvPr>
        </p:nvSpPr>
        <p:spPr>
          <a:xfrm>
            <a:off x="3945471" y="4297503"/>
            <a:ext cx="3063242" cy="576264"/>
          </a:xfrm>
          <a:prstGeom prst="rect">
            <a:avLst/>
          </a:prstGeom>
        </p:spPr>
        <p:txBody>
          <a:bodyPr anchor="b"/>
          <a:lstStyle/>
          <a:p>
            <a:endParaRPr/>
          </a:p>
        </p:txBody>
      </p:sp>
      <p:sp>
        <p:nvSpPr>
          <p:cNvPr id="189" name="Picture Placeholder 2"/>
          <p:cNvSpPr>
            <a:spLocks noGrp="1"/>
          </p:cNvSpPr>
          <p:nvPr>
            <p:ph type="pic" sz="quarter" idx="24"/>
          </p:nvPr>
        </p:nvSpPr>
        <p:spPr>
          <a:xfrm>
            <a:off x="3945470" y="2336873"/>
            <a:ext cx="3063241" cy="1524002"/>
          </a:xfrm>
          <a:prstGeom prst="rect">
            <a:avLst/>
          </a:prstGeom>
          <a:effectLst>
            <a:outerShdw blurRad="50800" dist="50800" dir="5400000" rotWithShape="0">
              <a:srgbClr val="000000">
                <a:alpha val="43000"/>
              </a:srgbClr>
            </a:outerShdw>
          </a:effectLst>
        </p:spPr>
        <p:txBody>
          <a:bodyPr lIns="91439" tIns="45719" rIns="91439" bIns="45719">
            <a:noAutofit/>
          </a:bodyPr>
          <a:lstStyle/>
          <a:p>
            <a:endParaRPr/>
          </a:p>
        </p:txBody>
      </p:sp>
      <p:sp>
        <p:nvSpPr>
          <p:cNvPr id="190" name="Text Placeholder 3"/>
          <p:cNvSpPr>
            <a:spLocks noGrp="1"/>
          </p:cNvSpPr>
          <p:nvPr>
            <p:ph type="body" sz="quarter" idx="25"/>
          </p:nvPr>
        </p:nvSpPr>
        <p:spPr>
          <a:xfrm>
            <a:off x="3944115" y="4873764"/>
            <a:ext cx="3067300" cy="1062424"/>
          </a:xfrm>
          <a:prstGeom prst="rect">
            <a:avLst/>
          </a:prstGeom>
        </p:spPr>
        <p:txBody>
          <a:bodyPr/>
          <a:lstStyle/>
          <a:p>
            <a:endParaRPr/>
          </a:p>
        </p:txBody>
      </p:sp>
      <p:sp>
        <p:nvSpPr>
          <p:cNvPr id="191" name="Text Placeholder 4"/>
          <p:cNvSpPr>
            <a:spLocks noGrp="1"/>
          </p:cNvSpPr>
          <p:nvPr>
            <p:ph type="body" sz="quarter" idx="26"/>
          </p:nvPr>
        </p:nvSpPr>
        <p:spPr>
          <a:xfrm>
            <a:off x="7230677" y="4297503"/>
            <a:ext cx="3063508" cy="576264"/>
          </a:xfrm>
          <a:prstGeom prst="rect">
            <a:avLst/>
          </a:prstGeom>
        </p:spPr>
        <p:txBody>
          <a:bodyPr anchor="b"/>
          <a:lstStyle/>
          <a:p>
            <a:endParaRPr/>
          </a:p>
        </p:txBody>
      </p:sp>
      <p:sp>
        <p:nvSpPr>
          <p:cNvPr id="192" name="Picture Placeholder 2"/>
          <p:cNvSpPr>
            <a:spLocks noGrp="1"/>
          </p:cNvSpPr>
          <p:nvPr>
            <p:ph type="pic" sz="quarter" idx="27"/>
          </p:nvPr>
        </p:nvSpPr>
        <p:spPr>
          <a:xfrm>
            <a:off x="7230677" y="2336873"/>
            <a:ext cx="3063507" cy="1524002"/>
          </a:xfrm>
          <a:prstGeom prst="rect">
            <a:avLst/>
          </a:prstGeom>
          <a:effectLst>
            <a:outerShdw blurRad="50800" dist="50800" dir="5400000" rotWithShape="0">
              <a:srgbClr val="000000">
                <a:alpha val="43000"/>
              </a:srgbClr>
            </a:outerShdw>
          </a:effectLst>
        </p:spPr>
        <p:txBody>
          <a:bodyPr lIns="91439" tIns="45719" rIns="91439" bIns="45719">
            <a:noAutofit/>
          </a:bodyPr>
          <a:lstStyle/>
          <a:p>
            <a:endParaRPr/>
          </a:p>
        </p:txBody>
      </p:sp>
      <p:sp>
        <p:nvSpPr>
          <p:cNvPr id="193" name="Text Placeholder 3"/>
          <p:cNvSpPr>
            <a:spLocks noGrp="1"/>
          </p:cNvSpPr>
          <p:nvPr>
            <p:ph type="body" sz="quarter" idx="28"/>
          </p:nvPr>
        </p:nvSpPr>
        <p:spPr>
          <a:xfrm>
            <a:off x="7230553" y="4873761"/>
            <a:ext cx="3067565" cy="1062424"/>
          </a:xfrm>
          <a:prstGeom prst="rect">
            <a:avLst/>
          </a:prstGeom>
        </p:spPr>
        <p:txBody>
          <a:bodyPr/>
          <a:lstStyle/>
          <a:p>
            <a:endParaRPr/>
          </a:p>
        </p:txBody>
      </p:sp>
      <p:sp>
        <p:nvSpPr>
          <p:cNvPr id="1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30" name="Title Text"/>
          <p:cNvSpPr txBox="1">
            <a:spLocks noGrp="1"/>
          </p:cNvSpPr>
          <p:nvPr>
            <p:ph type="title"/>
          </p:nvPr>
        </p:nvSpPr>
        <p:spPr>
          <a:prstGeom prst="rect">
            <a:avLst/>
          </a:prstGeom>
        </p:spPr>
        <p:txBody>
          <a:bodyPr/>
          <a:lstStyle/>
          <a:p>
            <a:r>
              <a:t>Title Text</a:t>
            </a:r>
          </a:p>
        </p:txBody>
      </p:sp>
      <p:sp>
        <p:nvSpPr>
          <p:cNvPr id="31" name="Body Level One…"/>
          <p:cNvSpPr txBox="1">
            <a:spLocks noGrp="1"/>
          </p:cNvSpPr>
          <p:nvPr>
            <p:ph type="body" idx="1"/>
          </p:nvPr>
        </p:nvSpPr>
        <p:spPr>
          <a:xfrm>
            <a:off x="680321" y="2336873"/>
            <a:ext cx="9613863" cy="3599318"/>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Section Header">
    <p:spTree>
      <p:nvGrpSpPr>
        <p:cNvPr id="1" name=""/>
        <p:cNvGrpSpPr/>
        <p:nvPr/>
      </p:nvGrpSpPr>
      <p:grpSpPr>
        <a:xfrm>
          <a:off x="0" y="0"/>
          <a:ext cx="0" cy="0"/>
          <a:chOff x="0" y="0"/>
          <a:chExt cx="0" cy="0"/>
        </a:xfrm>
      </p:grpSpPr>
      <p:pic>
        <p:nvPicPr>
          <p:cNvPr id="39"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40" name="Picture 6" descr="Picture 6"/>
          <p:cNvPicPr>
            <a:picLocks noChangeAspect="1"/>
          </p:cNvPicPr>
          <p:nvPr/>
        </p:nvPicPr>
        <p:blipFill>
          <a:blip r:embed="rId3"/>
          <a:stretch>
            <a:fillRect/>
          </a:stretch>
        </p:blipFill>
        <p:spPr>
          <a:xfrm>
            <a:off x="-3" y="4086907"/>
            <a:ext cx="10437815" cy="321166"/>
          </a:xfrm>
          <a:prstGeom prst="rect">
            <a:avLst/>
          </a:prstGeom>
          <a:ln w="12700">
            <a:miter lim="400000"/>
          </a:ln>
        </p:spPr>
      </p:pic>
      <p:pic>
        <p:nvPicPr>
          <p:cNvPr id="41" name="Picture 7" descr="Picture 7"/>
          <p:cNvPicPr>
            <a:picLocks noChangeAspect="1"/>
          </p:cNvPicPr>
          <p:nvPr/>
        </p:nvPicPr>
        <p:blipFill>
          <a:blip r:embed="rId4"/>
          <a:stretch>
            <a:fillRect/>
          </a:stretch>
        </p:blipFill>
        <p:spPr>
          <a:xfrm>
            <a:off x="10585822" y="4087900"/>
            <a:ext cx="1602999" cy="144272"/>
          </a:xfrm>
          <a:prstGeom prst="rect">
            <a:avLst/>
          </a:prstGeom>
          <a:ln w="12700">
            <a:miter lim="400000"/>
          </a:ln>
        </p:spPr>
      </p:pic>
      <p:sp>
        <p:nvSpPr>
          <p:cNvPr id="42" name="Rectangle 8"/>
          <p:cNvSpPr/>
          <p:nvPr/>
        </p:nvSpPr>
        <p:spPr>
          <a:xfrm>
            <a:off x="-4" y="2726265"/>
            <a:ext cx="10437816" cy="1368200"/>
          </a:xfrm>
          <a:prstGeom prst="rect">
            <a:avLst/>
          </a:prstGeom>
          <a:solidFill>
            <a:srgbClr val="262626"/>
          </a:solidFill>
          <a:ln w="12700">
            <a:miter lim="400000"/>
          </a:ln>
        </p:spPr>
        <p:txBody>
          <a:bodyPr lIns="45718" tIns="45718" rIns="45718" bIns="45718"/>
          <a:lstStyle/>
          <a:p>
            <a:pPr>
              <a:defRPr>
                <a:solidFill>
                  <a:srgbClr val="FFFFFF"/>
                </a:solidFill>
                <a:latin typeface="+mj-lt"/>
                <a:ea typeface="+mj-ea"/>
                <a:cs typeface="+mj-cs"/>
                <a:sym typeface="Trebuchet MS"/>
              </a:defRPr>
            </a:pPr>
            <a:endParaRPr/>
          </a:p>
        </p:txBody>
      </p:sp>
      <p:sp>
        <p:nvSpPr>
          <p:cNvPr id="43" name="Rectangle 9"/>
          <p:cNvSpPr/>
          <p:nvPr/>
        </p:nvSpPr>
        <p:spPr>
          <a:xfrm>
            <a:off x="10585825" y="2726265"/>
            <a:ext cx="1602999" cy="1368200"/>
          </a:xfrm>
          <a:prstGeom prst="rect">
            <a:avLst/>
          </a:prstGeom>
          <a:solidFill>
            <a:schemeClr val="accent1"/>
          </a:solidFill>
          <a:ln w="12700">
            <a:miter lim="400000"/>
          </a:ln>
        </p:spPr>
        <p:txBody>
          <a:bodyPr lIns="45718" tIns="45718" rIns="45718" bIns="45718"/>
          <a:lstStyle/>
          <a:p>
            <a:pPr>
              <a:defRPr>
                <a:solidFill>
                  <a:srgbClr val="FFFFFF"/>
                </a:solidFill>
                <a:latin typeface="+mj-lt"/>
                <a:ea typeface="+mj-ea"/>
                <a:cs typeface="+mj-cs"/>
                <a:sym typeface="Trebuchet MS"/>
              </a:defRPr>
            </a:pPr>
            <a:endParaRPr/>
          </a:p>
        </p:txBody>
      </p:sp>
      <p:sp>
        <p:nvSpPr>
          <p:cNvPr id="44" name="Title Text"/>
          <p:cNvSpPr txBox="1">
            <a:spLocks noGrp="1"/>
          </p:cNvSpPr>
          <p:nvPr>
            <p:ph type="title"/>
          </p:nvPr>
        </p:nvSpPr>
        <p:spPr>
          <a:xfrm>
            <a:off x="680321" y="2869894"/>
            <a:ext cx="9613862" cy="1090790"/>
          </a:xfrm>
          <a:prstGeom prst="rect">
            <a:avLst/>
          </a:prstGeom>
        </p:spPr>
        <p:txBody>
          <a:bodyPr/>
          <a:lstStyle>
            <a:lvl1pPr algn="r"/>
          </a:lstStyle>
          <a:p>
            <a:r>
              <a:t>Title Text</a:t>
            </a:r>
          </a:p>
        </p:txBody>
      </p:sp>
      <p:sp>
        <p:nvSpPr>
          <p:cNvPr id="45" name="Body Level One…"/>
          <p:cNvSpPr txBox="1">
            <a:spLocks noGrp="1"/>
          </p:cNvSpPr>
          <p:nvPr>
            <p:ph type="body" sz="quarter" idx="1"/>
          </p:nvPr>
        </p:nvSpPr>
        <p:spPr>
          <a:xfrm>
            <a:off x="680321" y="4232171"/>
            <a:ext cx="9613862" cy="1704019"/>
          </a:xfrm>
          <a:prstGeom prst="rect">
            <a:avLst/>
          </a:prstGeom>
        </p:spPr>
        <p:txBody>
          <a:bodyPr/>
          <a:lstStyle>
            <a:lvl1pPr marL="0" indent="0" algn="r">
              <a:buSzTx/>
              <a:buFontTx/>
              <a:buNone/>
              <a:defRPr sz="2000"/>
            </a:lvl1pPr>
            <a:lvl2pPr marL="0" indent="0" algn="r">
              <a:buSzTx/>
              <a:buFontTx/>
              <a:buNone/>
              <a:defRPr sz="2000"/>
            </a:lvl2pPr>
            <a:lvl3pPr marL="0" indent="0" algn="r">
              <a:buSzTx/>
              <a:buFontTx/>
              <a:buNone/>
              <a:defRPr sz="2000"/>
            </a:lvl3pPr>
            <a:lvl4pPr marL="0" indent="0" algn="r">
              <a:buSzTx/>
              <a:buFontTx/>
              <a:buNone/>
              <a:defRPr sz="2000"/>
            </a:lvl4pPr>
            <a:lvl5pPr marL="0" indent="0" algn="r">
              <a:buSzTx/>
              <a:buFontTx/>
              <a:buNone/>
              <a:defRPr sz="2000"/>
            </a:lvl5pPr>
          </a:lstStyle>
          <a:p>
            <a:r>
              <a:t>Body Level One</a:t>
            </a:r>
          </a:p>
          <a:p>
            <a:pPr lvl="1"/>
            <a:r>
              <a:t>Body Level Two</a:t>
            </a:r>
          </a:p>
          <a:p>
            <a:pPr lvl="2"/>
            <a:r>
              <a:t>Body Level Three</a:t>
            </a:r>
          </a:p>
          <a:p>
            <a:pPr lvl="3"/>
            <a:r>
              <a:t>Body Level Four</a:t>
            </a:r>
          </a:p>
          <a:p>
            <a:pPr lvl="4"/>
            <a:r>
              <a:t>Body Level Five</a:t>
            </a:r>
          </a:p>
        </p:txBody>
      </p:sp>
      <p:sp>
        <p:nvSpPr>
          <p:cNvPr id="46" name="Slide Number"/>
          <p:cNvSpPr txBox="1">
            <a:spLocks noGrp="1"/>
          </p:cNvSpPr>
          <p:nvPr>
            <p:ph type="sldNum" sz="quarter" idx="2"/>
          </p:nvPr>
        </p:nvSpPr>
        <p:spPr>
          <a:xfrm>
            <a:off x="10729455" y="3102870"/>
            <a:ext cx="583663" cy="624839"/>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53" name="Title Text"/>
          <p:cNvSpPr txBox="1">
            <a:spLocks noGrp="1"/>
          </p:cNvSpPr>
          <p:nvPr>
            <p:ph type="title"/>
          </p:nvPr>
        </p:nvSpPr>
        <p:spPr>
          <a:prstGeom prst="rect">
            <a:avLst/>
          </a:prstGeom>
        </p:spPr>
        <p:txBody>
          <a:bodyPr/>
          <a:lstStyle/>
          <a:p>
            <a:r>
              <a:t>Title Text</a:t>
            </a:r>
          </a:p>
        </p:txBody>
      </p:sp>
      <p:sp>
        <p:nvSpPr>
          <p:cNvPr id="54" name="Body Level One…"/>
          <p:cNvSpPr txBox="1">
            <a:spLocks noGrp="1"/>
          </p:cNvSpPr>
          <p:nvPr>
            <p:ph type="body" sz="half" idx="1"/>
          </p:nvPr>
        </p:nvSpPr>
        <p:spPr>
          <a:xfrm>
            <a:off x="680320" y="2336873"/>
            <a:ext cx="4698359" cy="3599318"/>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62" name="Title Text"/>
          <p:cNvSpPr txBox="1">
            <a:spLocks noGrp="1"/>
          </p:cNvSpPr>
          <p:nvPr>
            <p:ph type="title"/>
          </p:nvPr>
        </p:nvSpPr>
        <p:spPr>
          <a:xfrm>
            <a:off x="680318" y="753229"/>
            <a:ext cx="9613865" cy="1080939"/>
          </a:xfrm>
          <a:prstGeom prst="rect">
            <a:avLst/>
          </a:prstGeom>
        </p:spPr>
        <p:txBody>
          <a:bodyPr/>
          <a:lstStyle/>
          <a:p>
            <a:r>
              <a:t>Title Text</a:t>
            </a:r>
          </a:p>
        </p:txBody>
      </p:sp>
      <p:sp>
        <p:nvSpPr>
          <p:cNvPr id="63" name="Body Level One…"/>
          <p:cNvSpPr txBox="1">
            <a:spLocks noGrp="1"/>
          </p:cNvSpPr>
          <p:nvPr>
            <p:ph type="body" sz="quarter" idx="1"/>
          </p:nvPr>
        </p:nvSpPr>
        <p:spPr>
          <a:xfrm>
            <a:off x="906350" y="2336873"/>
            <a:ext cx="4472329" cy="693137"/>
          </a:xfrm>
          <a:prstGeom prst="rect">
            <a:avLst/>
          </a:prstGeom>
        </p:spPr>
        <p:txBody>
          <a:bodyPr anchor="b"/>
          <a:lstStyle>
            <a:lvl1pPr marL="0" indent="0">
              <a:buSzTx/>
              <a:buFontTx/>
              <a:buNone/>
              <a:defRPr b="1"/>
            </a:lvl1pPr>
            <a:lvl2pPr marL="0" indent="0">
              <a:buSzTx/>
              <a:buFontTx/>
              <a:buNone/>
              <a:defRPr b="1"/>
            </a:lvl2pPr>
            <a:lvl3pPr marL="0" indent="0">
              <a:buSzTx/>
              <a:buFontTx/>
              <a:buNone/>
              <a:defRPr b="1"/>
            </a:lvl3pPr>
            <a:lvl4pPr marL="0" indent="0">
              <a:buSzTx/>
              <a:buFontTx/>
              <a:buNone/>
              <a:defRPr b="1"/>
            </a:lvl4pPr>
            <a:lvl5pPr marL="0" indent="0">
              <a:buSzTx/>
              <a:buFontTx/>
              <a:buNone/>
              <a:defRPr b="1"/>
            </a:lvl5pPr>
          </a:lstStyle>
          <a:p>
            <a:r>
              <a:t>Body Level One</a:t>
            </a:r>
          </a:p>
          <a:p>
            <a:pPr lvl="1"/>
            <a:r>
              <a:t>Body Level Two</a:t>
            </a:r>
          </a:p>
          <a:p>
            <a:pPr lvl="2"/>
            <a:r>
              <a:t>Body Level Three</a:t>
            </a:r>
          </a:p>
          <a:p>
            <a:pPr lvl="3"/>
            <a:r>
              <a:t>Body Level Four</a:t>
            </a:r>
          </a:p>
          <a:p>
            <a:pPr lvl="4"/>
            <a:r>
              <a:t>Body Level Five</a:t>
            </a:r>
          </a:p>
        </p:txBody>
      </p:sp>
      <p:sp>
        <p:nvSpPr>
          <p:cNvPr id="64" name="Text Placeholder 4"/>
          <p:cNvSpPr>
            <a:spLocks noGrp="1"/>
          </p:cNvSpPr>
          <p:nvPr>
            <p:ph type="body" sz="quarter" idx="21"/>
          </p:nvPr>
        </p:nvSpPr>
        <p:spPr>
          <a:xfrm>
            <a:off x="5820154" y="2336873"/>
            <a:ext cx="4474029" cy="692078"/>
          </a:xfrm>
          <a:prstGeom prst="rect">
            <a:avLst/>
          </a:prstGeom>
        </p:spPr>
        <p:txBody>
          <a:bodyPr anchor="b"/>
          <a:lstStyle/>
          <a:p>
            <a:endParaRPr/>
          </a:p>
        </p:txBody>
      </p:sp>
      <p:sp>
        <p:nvSpPr>
          <p:cNvPr id="6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72" name="Title Text"/>
          <p:cNvSpPr txBox="1">
            <a:spLocks noGrp="1"/>
          </p:cNvSpPr>
          <p:nvPr>
            <p:ph type="title"/>
          </p:nvPr>
        </p:nvSpPr>
        <p:spPr>
          <a:prstGeom prst="rect">
            <a:avLst/>
          </a:prstGeom>
        </p:spPr>
        <p:txBody>
          <a:bodyPr/>
          <a:lstStyle/>
          <a:p>
            <a:r>
              <a:t>Title Text</a:t>
            </a:r>
          </a:p>
        </p:txBody>
      </p:sp>
      <p:sp>
        <p:nvSpPr>
          <p:cNvPr id="7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pic>
        <p:nvPicPr>
          <p:cNvPr id="80"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81" name="Picture 4" descr="Picture 4"/>
          <p:cNvPicPr>
            <a:picLocks noChangeAspect="1"/>
          </p:cNvPicPr>
          <p:nvPr/>
        </p:nvPicPr>
        <p:blipFill>
          <a:blip r:embed="rId3"/>
          <a:stretch>
            <a:fillRect/>
          </a:stretch>
        </p:blipFill>
        <p:spPr>
          <a:xfrm>
            <a:off x="10585825" y="1971232"/>
            <a:ext cx="1602999" cy="144272"/>
          </a:xfrm>
          <a:prstGeom prst="rect">
            <a:avLst/>
          </a:prstGeom>
          <a:ln w="12700">
            <a:miter lim="400000"/>
          </a:ln>
        </p:spPr>
      </p:pic>
      <p:sp>
        <p:nvSpPr>
          <p:cNvPr id="82" name="Rectangle 5"/>
          <p:cNvSpPr/>
          <p:nvPr/>
        </p:nvSpPr>
        <p:spPr>
          <a:xfrm>
            <a:off x="10585825" y="609600"/>
            <a:ext cx="1602999" cy="1368198"/>
          </a:xfrm>
          <a:prstGeom prst="rect">
            <a:avLst/>
          </a:prstGeom>
          <a:solidFill>
            <a:schemeClr val="accent1"/>
          </a:solidFill>
          <a:ln w="12700">
            <a:miter lim="400000"/>
          </a:ln>
        </p:spPr>
        <p:txBody>
          <a:bodyPr lIns="45718" tIns="45718" rIns="45718" bIns="45718"/>
          <a:lstStyle/>
          <a:p>
            <a:pPr>
              <a:defRPr>
                <a:solidFill>
                  <a:srgbClr val="FFFFFF"/>
                </a:solidFill>
                <a:latin typeface="+mj-lt"/>
                <a:ea typeface="+mj-ea"/>
                <a:cs typeface="+mj-cs"/>
                <a:sym typeface="Trebuchet MS"/>
              </a:defRPr>
            </a:pPr>
            <a:endParaRP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90" name="Title Text"/>
          <p:cNvSpPr txBox="1">
            <a:spLocks noGrp="1"/>
          </p:cNvSpPr>
          <p:nvPr>
            <p:ph type="title"/>
          </p:nvPr>
        </p:nvSpPr>
        <p:spPr>
          <a:xfrm>
            <a:off x="680321" y="753226"/>
            <a:ext cx="9613859" cy="1080942"/>
          </a:xfrm>
          <a:prstGeom prst="rect">
            <a:avLst/>
          </a:prstGeom>
        </p:spPr>
        <p:txBody>
          <a:bodyPr/>
          <a:lstStyle/>
          <a:p>
            <a:r>
              <a:t>Title Text</a:t>
            </a:r>
          </a:p>
        </p:txBody>
      </p:sp>
      <p:sp>
        <p:nvSpPr>
          <p:cNvPr id="91" name="Body Level One…"/>
          <p:cNvSpPr txBox="1">
            <a:spLocks noGrp="1"/>
          </p:cNvSpPr>
          <p:nvPr>
            <p:ph type="body" sz="half" idx="1"/>
          </p:nvPr>
        </p:nvSpPr>
        <p:spPr>
          <a:xfrm>
            <a:off x="4685846" y="2336873"/>
            <a:ext cx="5608338" cy="3599313"/>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92" name="Text Placeholder 3"/>
          <p:cNvSpPr>
            <a:spLocks noGrp="1"/>
          </p:cNvSpPr>
          <p:nvPr>
            <p:ph type="body" sz="quarter" idx="21"/>
          </p:nvPr>
        </p:nvSpPr>
        <p:spPr>
          <a:xfrm>
            <a:off x="680322" y="2336872"/>
            <a:ext cx="3790078" cy="3599319"/>
          </a:xfrm>
          <a:prstGeom prst="rect">
            <a:avLst/>
          </a:prstGeom>
        </p:spPr>
        <p:txBody>
          <a:bodyPr anchor="ctr"/>
          <a:lstStyle/>
          <a:p>
            <a:endParaRPr/>
          </a:p>
        </p:txBody>
      </p:sp>
      <p:sp>
        <p:nvSpPr>
          <p:cNvPr id="9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100" name="Title Text"/>
          <p:cNvSpPr txBox="1">
            <a:spLocks noGrp="1"/>
          </p:cNvSpPr>
          <p:nvPr>
            <p:ph type="title"/>
          </p:nvPr>
        </p:nvSpPr>
        <p:spPr>
          <a:xfrm>
            <a:off x="680323" y="753228"/>
            <a:ext cx="9613859" cy="1080938"/>
          </a:xfrm>
          <a:prstGeom prst="rect">
            <a:avLst/>
          </a:prstGeom>
        </p:spPr>
        <p:txBody>
          <a:bodyPr/>
          <a:lstStyle/>
          <a:p>
            <a:r>
              <a:t>Title Text</a:t>
            </a:r>
          </a:p>
        </p:txBody>
      </p:sp>
      <p:sp>
        <p:nvSpPr>
          <p:cNvPr id="101" name="Picture Placeholder 2"/>
          <p:cNvSpPr>
            <a:spLocks noGrp="1"/>
          </p:cNvSpPr>
          <p:nvPr>
            <p:ph type="pic" sz="half" idx="21"/>
          </p:nvPr>
        </p:nvSpPr>
        <p:spPr>
          <a:xfrm>
            <a:off x="4868333" y="2336874"/>
            <a:ext cx="5425850" cy="3599313"/>
          </a:xfrm>
          <a:prstGeom prst="rect">
            <a:avLst/>
          </a:prstGeom>
          <a:effectLst>
            <a:outerShdw blurRad="76200" dist="63500" dir="5040000" rotWithShape="0">
              <a:srgbClr val="000000">
                <a:alpha val="41000"/>
              </a:srgbClr>
            </a:outerShdw>
          </a:effectLst>
        </p:spPr>
        <p:txBody>
          <a:bodyPr lIns="91439" tIns="45719" rIns="91439" bIns="45719">
            <a:noAutofit/>
          </a:bodyPr>
          <a:lstStyle/>
          <a:p>
            <a:endParaRPr/>
          </a:p>
        </p:txBody>
      </p:sp>
      <p:sp>
        <p:nvSpPr>
          <p:cNvPr id="102" name="Body Level One…"/>
          <p:cNvSpPr txBox="1">
            <a:spLocks noGrp="1"/>
          </p:cNvSpPr>
          <p:nvPr>
            <p:ph type="body" sz="quarter" idx="1"/>
          </p:nvPr>
        </p:nvSpPr>
        <p:spPr>
          <a:xfrm>
            <a:off x="680323" y="2336873"/>
            <a:ext cx="3876257" cy="3599317"/>
          </a:xfrm>
          <a:prstGeom prst="rect">
            <a:avLst/>
          </a:prstGeom>
        </p:spPr>
        <p:txBody>
          <a:bodyPr anchor="ctr"/>
          <a:lstStyle>
            <a:lvl1pPr marL="0" indent="0">
              <a:buSzTx/>
              <a:buFontTx/>
              <a:buNone/>
              <a:defRPr sz="1600"/>
            </a:lvl1pPr>
            <a:lvl2pPr marL="0" indent="0">
              <a:buSzTx/>
              <a:buFontTx/>
              <a:buNone/>
              <a:defRPr sz="1600"/>
            </a:lvl2pPr>
            <a:lvl3pPr marL="0" indent="0">
              <a:buSzTx/>
              <a:buFontTx/>
              <a:buNone/>
              <a:defRPr sz="1600"/>
            </a:lvl3pPr>
            <a:lvl4pPr marL="0" indent="0">
              <a:buSzTx/>
              <a:buFontTx/>
              <a:buNone/>
              <a:defRPr sz="1600"/>
            </a:lvl4pPr>
            <a:lvl5pPr marL="0" indent="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68327"/>
            </a:gs>
            <a:gs pos="50000">
              <a:srgbClr val="D54209"/>
            </a:gs>
            <a:gs pos="100000">
              <a:srgbClr val="690D00"/>
            </a:gs>
          </a:gsLst>
          <a:lin ang="2520000" scaled="0"/>
        </a:gradFill>
        <a:effectLst/>
      </p:bgPr>
    </p:bg>
    <p:spTree>
      <p:nvGrpSpPr>
        <p:cNvPr id="1" name=""/>
        <p:cNvGrpSpPr/>
        <p:nvPr/>
      </p:nvGrpSpPr>
      <p:grpSpPr>
        <a:xfrm>
          <a:off x="0" y="0"/>
          <a:ext cx="0" cy="0"/>
          <a:chOff x="0" y="0"/>
          <a:chExt cx="0" cy="0"/>
        </a:xfrm>
      </p:grpSpPr>
      <p:pic>
        <p:nvPicPr>
          <p:cNvPr id="2" name="Picture 6" descr="Picture 6"/>
          <p:cNvPicPr>
            <a:picLocks noChangeAspect="1"/>
          </p:cNvPicPr>
          <p:nvPr/>
        </p:nvPicPr>
        <p:blipFill>
          <a:blip r:embed="rId17"/>
          <a:stretch>
            <a:fillRect/>
          </a:stretch>
        </p:blipFill>
        <p:spPr>
          <a:xfrm>
            <a:off x="0" y="0"/>
            <a:ext cx="12192000" cy="6858000"/>
          </a:xfrm>
          <a:prstGeom prst="rect">
            <a:avLst/>
          </a:prstGeom>
          <a:ln w="12700">
            <a:miter lim="400000"/>
          </a:ln>
        </p:spPr>
      </p:pic>
      <p:pic>
        <p:nvPicPr>
          <p:cNvPr id="3" name="Picture 5" descr="Picture 5"/>
          <p:cNvPicPr>
            <a:picLocks noChangeAspect="1"/>
          </p:cNvPicPr>
          <p:nvPr/>
        </p:nvPicPr>
        <p:blipFill>
          <a:blip r:embed="rId18"/>
          <a:stretch>
            <a:fillRect/>
          </a:stretch>
        </p:blipFill>
        <p:spPr>
          <a:xfrm>
            <a:off x="1" y="1970240"/>
            <a:ext cx="10437812" cy="321165"/>
          </a:xfrm>
          <a:prstGeom prst="rect">
            <a:avLst/>
          </a:prstGeom>
          <a:ln w="12700">
            <a:miter lim="400000"/>
          </a:ln>
        </p:spPr>
      </p:pic>
      <p:pic>
        <p:nvPicPr>
          <p:cNvPr id="4" name="Picture 6" descr="Picture 6"/>
          <p:cNvPicPr>
            <a:picLocks noChangeAspect="1"/>
          </p:cNvPicPr>
          <p:nvPr/>
        </p:nvPicPr>
        <p:blipFill>
          <a:blip r:embed="rId19"/>
          <a:stretch>
            <a:fillRect/>
          </a:stretch>
        </p:blipFill>
        <p:spPr>
          <a:xfrm>
            <a:off x="10585825" y="1971232"/>
            <a:ext cx="1602999" cy="144272"/>
          </a:xfrm>
          <a:prstGeom prst="rect">
            <a:avLst/>
          </a:prstGeom>
          <a:ln w="12700">
            <a:miter lim="400000"/>
          </a:ln>
        </p:spPr>
      </p:pic>
      <p:sp>
        <p:nvSpPr>
          <p:cNvPr id="5" name="Rectangle 7"/>
          <p:cNvSpPr/>
          <p:nvPr/>
        </p:nvSpPr>
        <p:spPr>
          <a:xfrm>
            <a:off x="-2" y="609600"/>
            <a:ext cx="10437816" cy="1368198"/>
          </a:xfrm>
          <a:prstGeom prst="rect">
            <a:avLst/>
          </a:prstGeom>
          <a:solidFill>
            <a:srgbClr val="262626"/>
          </a:solidFill>
          <a:ln w="12700">
            <a:miter lim="400000"/>
          </a:ln>
        </p:spPr>
        <p:txBody>
          <a:bodyPr lIns="45718" tIns="45718" rIns="45718" bIns="45718"/>
          <a:lstStyle/>
          <a:p>
            <a:pPr>
              <a:defRPr>
                <a:solidFill>
                  <a:srgbClr val="FFFFFF"/>
                </a:solidFill>
                <a:latin typeface="+mj-lt"/>
                <a:ea typeface="+mj-ea"/>
                <a:cs typeface="+mj-cs"/>
                <a:sym typeface="Trebuchet MS"/>
              </a:defRPr>
            </a:pPr>
            <a:endParaRPr/>
          </a:p>
        </p:txBody>
      </p:sp>
      <p:sp>
        <p:nvSpPr>
          <p:cNvPr id="6" name="Rectangle 8"/>
          <p:cNvSpPr/>
          <p:nvPr/>
        </p:nvSpPr>
        <p:spPr>
          <a:xfrm>
            <a:off x="10585825" y="609600"/>
            <a:ext cx="1602999" cy="1368198"/>
          </a:xfrm>
          <a:prstGeom prst="rect">
            <a:avLst/>
          </a:prstGeom>
          <a:solidFill>
            <a:schemeClr val="accent1"/>
          </a:solidFill>
          <a:ln w="12700">
            <a:miter lim="400000"/>
          </a:ln>
        </p:spPr>
        <p:txBody>
          <a:bodyPr lIns="45718" tIns="45718" rIns="45718" bIns="45718"/>
          <a:lstStyle/>
          <a:p>
            <a:pPr>
              <a:defRPr>
                <a:solidFill>
                  <a:srgbClr val="FFFFFF"/>
                </a:solidFill>
                <a:latin typeface="+mj-lt"/>
                <a:ea typeface="+mj-ea"/>
                <a:cs typeface="+mj-cs"/>
                <a:sym typeface="Trebuchet MS"/>
              </a:defRPr>
            </a:pPr>
            <a:endParaRPr/>
          </a:p>
        </p:txBody>
      </p:sp>
      <p:sp>
        <p:nvSpPr>
          <p:cNvPr id="7" name="Title Text"/>
          <p:cNvSpPr txBox="1">
            <a:spLocks noGrp="1"/>
          </p:cNvSpPr>
          <p:nvPr>
            <p:ph type="title"/>
          </p:nvPr>
        </p:nvSpPr>
        <p:spPr>
          <a:xfrm>
            <a:off x="680321" y="753228"/>
            <a:ext cx="9613863" cy="10809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normAutofit/>
          </a:bodyPr>
          <a:lstStyle/>
          <a:p>
            <a:r>
              <a:t>Title Text</a:t>
            </a:r>
          </a:p>
        </p:txBody>
      </p:sp>
      <p:sp>
        <p:nvSpPr>
          <p:cNvPr id="8" name="Body Level One…"/>
          <p:cNvSpPr txBox="1">
            <a:spLocks noGrp="1"/>
          </p:cNvSpPr>
          <p:nvPr>
            <p:ph type="body" idx="1"/>
          </p:nvPr>
        </p:nvSpPr>
        <p:spPr>
          <a:xfrm>
            <a:off x="6805083" y="2438400"/>
            <a:ext cx="477520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ormAutofit/>
          </a:bodyPr>
          <a:lstStyle/>
          <a:p>
            <a:r>
              <a:t>Body Level One</a:t>
            </a:r>
          </a:p>
          <a:p>
            <a:pPr lvl="1"/>
            <a:r>
              <a:t>Body Level Two</a:t>
            </a:r>
          </a:p>
          <a:p>
            <a:pPr lvl="2"/>
            <a:r>
              <a:t>Body Level Three</a:t>
            </a:r>
          </a:p>
          <a:p>
            <a:pPr lvl="3"/>
            <a:r>
              <a:t>Body Level Four</a:t>
            </a:r>
          </a:p>
          <a:p>
            <a:pPr lvl="4"/>
            <a:r>
              <a:t>Body Level Five</a:t>
            </a:r>
          </a:p>
        </p:txBody>
      </p:sp>
      <p:sp>
        <p:nvSpPr>
          <p:cNvPr id="9" name="Slide Number"/>
          <p:cNvSpPr txBox="1">
            <a:spLocks noGrp="1"/>
          </p:cNvSpPr>
          <p:nvPr>
            <p:ph type="sldNum" sz="quarter" idx="2"/>
          </p:nvPr>
        </p:nvSpPr>
        <p:spPr>
          <a:xfrm>
            <a:off x="10729455" y="986202"/>
            <a:ext cx="583663" cy="624839"/>
          </a:xfrm>
          <a:prstGeom prst="rect">
            <a:avLst/>
          </a:prstGeom>
          <a:ln w="12700">
            <a:miter lim="400000"/>
          </a:ln>
        </p:spPr>
        <p:txBody>
          <a:bodyPr wrap="none" lIns="45718" tIns="45718" rIns="45718" bIns="45718" anchor="ctr">
            <a:spAutoFit/>
          </a:bodyPr>
          <a:lstStyle>
            <a:lvl1pPr>
              <a:defRPr sz="3600">
                <a:solidFill>
                  <a:srgbClr val="FFFFFF"/>
                </a:solidFill>
                <a:latin typeface="+mj-lt"/>
                <a:ea typeface="+mj-ea"/>
                <a:cs typeface="+mj-cs"/>
                <a:sym typeface="Trebuchet MS"/>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spd="med"/>
  <p:txStyles>
    <p:titleStyle>
      <a:lvl1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j-lt"/>
          <a:ea typeface="+mj-ea"/>
          <a:cs typeface="+mj-cs"/>
          <a:sym typeface="Trebuchet MS"/>
        </a:defRPr>
      </a:lvl1pPr>
      <a:lvl2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j-lt"/>
          <a:ea typeface="+mj-ea"/>
          <a:cs typeface="+mj-cs"/>
          <a:sym typeface="Trebuchet MS"/>
        </a:defRPr>
      </a:lvl2pPr>
      <a:lvl3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j-lt"/>
          <a:ea typeface="+mj-ea"/>
          <a:cs typeface="+mj-cs"/>
          <a:sym typeface="Trebuchet MS"/>
        </a:defRPr>
      </a:lvl3pPr>
      <a:lvl4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j-lt"/>
          <a:ea typeface="+mj-ea"/>
          <a:cs typeface="+mj-cs"/>
          <a:sym typeface="Trebuchet MS"/>
        </a:defRPr>
      </a:lvl4pPr>
      <a:lvl5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j-lt"/>
          <a:ea typeface="+mj-ea"/>
          <a:cs typeface="+mj-cs"/>
          <a:sym typeface="Trebuchet MS"/>
        </a:defRPr>
      </a:lvl5pPr>
      <a:lvl6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j-lt"/>
          <a:ea typeface="+mj-ea"/>
          <a:cs typeface="+mj-cs"/>
          <a:sym typeface="Trebuchet MS"/>
        </a:defRPr>
      </a:lvl6pPr>
      <a:lvl7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j-lt"/>
          <a:ea typeface="+mj-ea"/>
          <a:cs typeface="+mj-cs"/>
          <a:sym typeface="Trebuchet MS"/>
        </a:defRPr>
      </a:lvl7pPr>
      <a:lvl8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j-lt"/>
          <a:ea typeface="+mj-ea"/>
          <a:cs typeface="+mj-cs"/>
          <a:sym typeface="Trebuchet MS"/>
        </a:defRPr>
      </a:lvl8pPr>
      <a:lvl9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j-lt"/>
          <a:ea typeface="+mj-ea"/>
          <a:cs typeface="+mj-cs"/>
          <a:sym typeface="Trebuchet MS"/>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1pPr>
      <a:lvl2pPr marL="731519" marR="0" indent="-274319"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2pPr>
      <a:lvl3pPr marL="1219200" marR="0" indent="-3048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3pPr>
      <a:lvl4pPr marL="17145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4pPr>
      <a:lvl5pPr marL="21717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5pPr>
      <a:lvl6pPr marL="26778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6pPr>
      <a:lvl7pPr marL="31350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7pPr>
      <a:lvl8pPr marL="35922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8pPr>
      <a:lvl9pPr marL="40494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9pPr>
    </p:bodyStyle>
    <p:otherStyle>
      <a:lvl1pPr marL="0" marR="0" indent="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1pPr>
      <a:lvl2pPr marL="0" marR="0" indent="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2pPr>
      <a:lvl3pPr marL="0" marR="0" indent="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3pPr>
      <a:lvl4pPr marL="0" marR="0" indent="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4pPr>
      <a:lvl5pPr marL="0" marR="0" indent="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5pPr>
      <a:lvl6pPr marL="0" marR="0" indent="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6pPr>
      <a:lvl7pPr marL="0" marR="0" indent="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7pPr>
      <a:lvl8pPr marL="0" marR="0" indent="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8pPr>
      <a:lvl9pPr marL="0" marR="0" indent="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 name="Title 1"/>
          <p:cNvSpPr txBox="1">
            <a:spLocks noGrp="1"/>
          </p:cNvSpPr>
          <p:nvPr>
            <p:ph type="ctrTitle"/>
          </p:nvPr>
        </p:nvSpPr>
        <p:spPr>
          <a:xfrm>
            <a:off x="680322" y="2733707"/>
            <a:ext cx="8144134" cy="1373072"/>
          </a:xfrm>
          <a:prstGeom prst="rect">
            <a:avLst/>
          </a:prstGeom>
        </p:spPr>
        <p:txBody>
          <a:bodyPr>
            <a:normAutofit fontScale="90000"/>
          </a:bodyPr>
          <a:lstStyle/>
          <a:p>
            <a:pPr defTabSz="566927">
              <a:defRPr sz="3300"/>
            </a:pPr>
            <a:r>
              <a:rPr lang="el-GR" dirty="0"/>
              <a:t>ΕΝΟΤΗΤΑ 1, ΘΕΜΑ 3, Μέρος 1</a:t>
            </a:r>
            <a:br>
              <a:rPr lang="el-GR" dirty="0"/>
            </a:br>
            <a:r>
              <a:rPr lang="el-GR" dirty="0"/>
              <a:t>Πρακτικές που βασίζονται σε τεκμήρια: ΕΙΣΑΓΩΓΗ</a:t>
            </a:r>
            <a:endParaRPr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Title 1"/>
          <p:cNvSpPr txBox="1">
            <a:spLocks noGrp="1"/>
          </p:cNvSpPr>
          <p:nvPr>
            <p:ph type="title"/>
          </p:nvPr>
        </p:nvSpPr>
        <p:spPr>
          <a:xfrm>
            <a:off x="680320" y="753228"/>
            <a:ext cx="9613863" cy="1080939"/>
          </a:xfrm>
          <a:prstGeom prst="rect">
            <a:avLst/>
          </a:prstGeom>
        </p:spPr>
        <p:txBody>
          <a:bodyPr/>
          <a:lstStyle/>
          <a:p>
            <a:r>
              <a:rPr lang="el-GR" dirty="0"/>
              <a:t>Τι είναι οι επίσημες υποστηρίξεις;</a:t>
            </a:r>
            <a:endParaRPr dirty="0"/>
          </a:p>
        </p:txBody>
      </p:sp>
      <p:pic>
        <p:nvPicPr>
          <p:cNvPr id="228" name="Picture 3" descr="Picture 3"/>
          <p:cNvPicPr>
            <a:picLocks noChangeAspect="1"/>
          </p:cNvPicPr>
          <p:nvPr/>
        </p:nvPicPr>
        <p:blipFill>
          <a:blip r:embed="rId2"/>
          <a:stretch>
            <a:fillRect/>
          </a:stretch>
        </p:blipFill>
        <p:spPr>
          <a:xfrm>
            <a:off x="3520642" y="2031855"/>
            <a:ext cx="3248027" cy="4733927"/>
          </a:xfrm>
          <a:prstGeom prst="rect">
            <a:avLst/>
          </a:prstGeom>
          <a:ln w="12700">
            <a:miter lim="400000"/>
          </a:ln>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 name="Title 1"/>
          <p:cNvSpPr txBox="1">
            <a:spLocks noGrp="1"/>
          </p:cNvSpPr>
          <p:nvPr>
            <p:ph type="title"/>
          </p:nvPr>
        </p:nvSpPr>
        <p:spPr>
          <a:xfrm>
            <a:off x="680320" y="753228"/>
            <a:ext cx="9613863" cy="1080939"/>
          </a:xfrm>
          <a:prstGeom prst="rect">
            <a:avLst/>
          </a:prstGeom>
        </p:spPr>
        <p:txBody>
          <a:bodyPr/>
          <a:lstStyle/>
          <a:p>
            <a:r>
              <a:rPr lang="el-GR" dirty="0"/>
              <a:t>Τι είναι οι άτυπες υποστηρίξεις;</a:t>
            </a:r>
            <a:endParaRPr dirty="0"/>
          </a:p>
        </p:txBody>
      </p:sp>
      <p:pic>
        <p:nvPicPr>
          <p:cNvPr id="231" name="Picture 3" descr="Picture 3"/>
          <p:cNvPicPr>
            <a:picLocks noChangeAspect="1"/>
          </p:cNvPicPr>
          <p:nvPr/>
        </p:nvPicPr>
        <p:blipFill>
          <a:blip r:embed="rId2"/>
          <a:stretch>
            <a:fillRect/>
          </a:stretch>
        </p:blipFill>
        <p:spPr>
          <a:xfrm>
            <a:off x="2634239" y="2002845"/>
            <a:ext cx="3228976" cy="4772028"/>
          </a:xfrm>
          <a:prstGeom prst="rect">
            <a:avLst/>
          </a:prstGeom>
          <a:ln w="12700">
            <a:miter lim="400000"/>
          </a:ln>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Title 1"/>
          <p:cNvSpPr txBox="1">
            <a:spLocks noGrp="1"/>
          </p:cNvSpPr>
          <p:nvPr>
            <p:ph type="title"/>
          </p:nvPr>
        </p:nvSpPr>
        <p:spPr>
          <a:xfrm>
            <a:off x="680320" y="753228"/>
            <a:ext cx="9613863" cy="1080939"/>
          </a:xfrm>
          <a:prstGeom prst="rect">
            <a:avLst/>
          </a:prstGeom>
        </p:spPr>
        <p:txBody>
          <a:bodyPr/>
          <a:lstStyle>
            <a:lvl1pPr defTabSz="905255">
              <a:defRPr sz="3500"/>
            </a:lvl1pPr>
          </a:lstStyle>
          <a:p>
            <a:r>
              <a:rPr lang="el-GR" dirty="0"/>
              <a:t>Πώς εφαρμόζει ο </a:t>
            </a:r>
            <a:r>
              <a:rPr lang="en-US" dirty="0"/>
              <a:t> ECI </a:t>
            </a:r>
            <a:r>
              <a:rPr lang="el-GR" dirty="0"/>
              <a:t>επαγγελματίας πρακτικές που βασίζονται σε στοιχεία;</a:t>
            </a:r>
            <a:endParaRPr dirty="0"/>
          </a:p>
        </p:txBody>
      </p:sp>
      <p:sp>
        <p:nvSpPr>
          <p:cNvPr id="234" name="Content Placeholder 2"/>
          <p:cNvSpPr txBox="1">
            <a:spLocks noGrp="1"/>
          </p:cNvSpPr>
          <p:nvPr>
            <p:ph type="body" idx="1"/>
          </p:nvPr>
        </p:nvSpPr>
        <p:spPr>
          <a:xfrm>
            <a:off x="680320" y="2336872"/>
            <a:ext cx="9613863" cy="3599319"/>
          </a:xfrm>
          <a:prstGeom prst="rect">
            <a:avLst/>
          </a:prstGeom>
        </p:spPr>
        <p:txBody>
          <a:bodyPr/>
          <a:lstStyle/>
          <a:p>
            <a:pPr>
              <a:lnSpc>
                <a:spcPct val="81000"/>
              </a:lnSpc>
            </a:pPr>
            <a:r>
              <a:rPr lang="el-GR" dirty="0"/>
              <a:t>Βοηθά τους γονείς να εντοπίσουν τους υπάρχοντες πόρους προκειμένου να επιτύχουν τους στόχους που έχουν θέσει.</a:t>
            </a:r>
          </a:p>
          <a:p>
            <a:pPr>
              <a:lnSpc>
                <a:spcPct val="81000"/>
              </a:lnSpc>
            </a:pPr>
            <a:r>
              <a:rPr lang="el-GR" dirty="0"/>
              <a:t>Βοηθά τους γονείς να εντοπίσουν πρόσθετους άτυπους και επίσημους πόρους που μπορούν να τους βοηθήσουν να επιτύχουν τους στόχους τους.</a:t>
            </a:r>
          </a:p>
          <a:p>
            <a:pPr>
              <a:lnSpc>
                <a:spcPct val="81000"/>
              </a:lnSpc>
            </a:pPr>
            <a:r>
              <a:rPr lang="el-GR" dirty="0"/>
              <a:t>Υποστηρίζει τις οικογένειες να χρησιμοποιούν πόρους με τρόπους που ενισχύουν τις ικανότητες ή/και τις ικανότητές τους·</a:t>
            </a:r>
          </a:p>
          <a:p>
            <a:pPr>
              <a:lnSpc>
                <a:spcPct val="81000"/>
              </a:lnSpc>
            </a:pPr>
            <a:r>
              <a:rPr lang="el-GR" dirty="0"/>
              <a:t>Ρωτάει τις οικογένειες πόση βοήθεια χρειάζονται αντί να κάνουν υποθέσεις.</a:t>
            </a:r>
            <a:endParaRPr dirty="0"/>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 name="Title 1"/>
          <p:cNvSpPr txBox="1">
            <a:spLocks noGrp="1"/>
          </p:cNvSpPr>
          <p:nvPr>
            <p:ph type="title"/>
          </p:nvPr>
        </p:nvSpPr>
        <p:spPr>
          <a:xfrm>
            <a:off x="680320" y="753228"/>
            <a:ext cx="9613863" cy="1080939"/>
          </a:xfrm>
          <a:prstGeom prst="rect">
            <a:avLst/>
          </a:prstGeom>
        </p:spPr>
        <p:txBody>
          <a:bodyPr/>
          <a:lstStyle/>
          <a:p>
            <a:endParaRPr/>
          </a:p>
        </p:txBody>
      </p:sp>
      <p:sp>
        <p:nvSpPr>
          <p:cNvPr id="237" name="Content Placeholder 2"/>
          <p:cNvSpPr txBox="1">
            <a:spLocks noGrp="1"/>
          </p:cNvSpPr>
          <p:nvPr>
            <p:ph type="body" idx="1"/>
          </p:nvPr>
        </p:nvSpPr>
        <p:spPr>
          <a:xfrm>
            <a:off x="680320" y="2336872"/>
            <a:ext cx="9613863" cy="3599319"/>
          </a:xfrm>
          <a:prstGeom prst="rect">
            <a:avLst/>
          </a:prstGeom>
        </p:spPr>
        <p:txBody>
          <a:bodyPr/>
          <a:lstStyle/>
          <a:p>
            <a:pPr marL="0" indent="0">
              <a:buSzTx/>
              <a:buNone/>
              <a:defRPr sz="3600"/>
            </a:pPr>
            <a:r>
              <a:rPr lang="el-GR" dirty="0"/>
              <a:t>ΕΠΟΜΕΝΟ:</a:t>
            </a:r>
          </a:p>
          <a:p>
            <a:pPr marL="0" indent="0">
              <a:buSzTx/>
              <a:buNone/>
              <a:defRPr sz="3600"/>
            </a:pPr>
            <a:r>
              <a:rPr lang="el-GR" dirty="0"/>
              <a:t>Ενότητα 1, Θέμα 3, Μέρος 3</a:t>
            </a:r>
          </a:p>
          <a:p>
            <a:pPr marL="0" indent="0">
              <a:buSzTx/>
              <a:buNone/>
              <a:defRPr sz="3600"/>
            </a:pPr>
            <a:r>
              <a:rPr lang="el-GR" dirty="0"/>
              <a:t>Φυσικά περιβάλλοντα μάθησης</a:t>
            </a:r>
            <a:endParaRPr dirty="0"/>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 name="Title 1"/>
          <p:cNvSpPr txBox="1">
            <a:spLocks noGrp="1"/>
          </p:cNvSpPr>
          <p:nvPr>
            <p:ph type="ctrTitle"/>
          </p:nvPr>
        </p:nvSpPr>
        <p:spPr>
          <a:xfrm>
            <a:off x="680322" y="2733707"/>
            <a:ext cx="8144134" cy="1373072"/>
          </a:xfrm>
          <a:prstGeom prst="rect">
            <a:avLst/>
          </a:prstGeom>
        </p:spPr>
        <p:txBody>
          <a:bodyPr/>
          <a:lstStyle>
            <a:lvl1pPr defTabSz="777240">
              <a:defRPr sz="4500"/>
            </a:lvl1pPr>
          </a:lstStyle>
          <a:p>
            <a:r>
              <a:rPr lang="el-GR" dirty="0"/>
              <a:t>ΕΝΟΤΗΤΑ 1, ΘΕΜΑ 3, Μέρος 3 Φυσικά περιβάλλοντα μάθησης</a:t>
            </a:r>
            <a:endParaRPr dirty="0"/>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 name="Title 1"/>
          <p:cNvSpPr txBox="1">
            <a:spLocks noGrp="1"/>
          </p:cNvSpPr>
          <p:nvPr>
            <p:ph type="title"/>
          </p:nvPr>
        </p:nvSpPr>
        <p:spPr>
          <a:xfrm>
            <a:off x="680320" y="753228"/>
            <a:ext cx="9613863" cy="1080939"/>
          </a:xfrm>
          <a:prstGeom prst="rect">
            <a:avLst/>
          </a:prstGeom>
        </p:spPr>
        <p:txBody>
          <a:bodyPr/>
          <a:lstStyle/>
          <a:p>
            <a:endParaRPr/>
          </a:p>
        </p:txBody>
      </p:sp>
      <p:pic>
        <p:nvPicPr>
          <p:cNvPr id="242" name="Picture 3" descr="Picture 3"/>
          <p:cNvPicPr>
            <a:picLocks noChangeAspect="1"/>
          </p:cNvPicPr>
          <p:nvPr/>
        </p:nvPicPr>
        <p:blipFill>
          <a:blip r:embed="rId2"/>
          <a:stretch>
            <a:fillRect/>
          </a:stretch>
        </p:blipFill>
        <p:spPr>
          <a:xfrm>
            <a:off x="1369379" y="2435655"/>
            <a:ext cx="8235744" cy="3457145"/>
          </a:xfrm>
          <a:prstGeom prst="rect">
            <a:avLst/>
          </a:prstGeom>
          <a:ln w="12700">
            <a:miter lim="400000"/>
          </a:ln>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Title 1"/>
          <p:cNvSpPr txBox="1">
            <a:spLocks noGrp="1"/>
          </p:cNvSpPr>
          <p:nvPr>
            <p:ph type="title"/>
          </p:nvPr>
        </p:nvSpPr>
        <p:spPr>
          <a:xfrm>
            <a:off x="680320" y="753228"/>
            <a:ext cx="9613863" cy="1080939"/>
          </a:xfrm>
          <a:prstGeom prst="rect">
            <a:avLst/>
          </a:prstGeom>
        </p:spPr>
        <p:txBody>
          <a:bodyPr/>
          <a:lstStyle/>
          <a:p>
            <a:r>
              <a:rPr lang="el-GR" dirty="0"/>
              <a:t>Φυσικά περιβάλλοντα μάθησης</a:t>
            </a:r>
            <a:endParaRPr dirty="0"/>
          </a:p>
        </p:txBody>
      </p:sp>
      <p:sp>
        <p:nvSpPr>
          <p:cNvPr id="245" name="Content Placeholder 2"/>
          <p:cNvSpPr txBox="1">
            <a:spLocks noGrp="1"/>
          </p:cNvSpPr>
          <p:nvPr>
            <p:ph type="body" idx="1"/>
          </p:nvPr>
        </p:nvSpPr>
        <p:spPr>
          <a:xfrm>
            <a:off x="680320" y="2336872"/>
            <a:ext cx="9613863" cy="3599319"/>
          </a:xfrm>
          <a:prstGeom prst="rect">
            <a:avLst/>
          </a:prstGeom>
        </p:spPr>
        <p:txBody>
          <a:bodyPr/>
          <a:lstStyle/>
          <a:p>
            <a:pPr marL="0" indent="0">
              <a:buSzTx/>
              <a:buNone/>
            </a:pPr>
            <a:r>
              <a:rPr lang="el-GR" dirty="0"/>
              <a:t>Τα φυσικά περιβάλλοντα μάθησης έχουν 3 χαρακτηριστικά:</a:t>
            </a:r>
          </a:p>
          <a:p>
            <a:pPr marL="0" indent="0">
              <a:buSzTx/>
              <a:buNone/>
            </a:pPr>
            <a:endParaRPr lang="el-GR" dirty="0"/>
          </a:p>
          <a:p>
            <a:pPr marL="0" indent="0">
              <a:buSzTx/>
              <a:buNone/>
            </a:pPr>
            <a:r>
              <a:rPr lang="el-GR" dirty="0"/>
              <a:t>Ρυθμίσεις καθημερινής δραστηριότητας.</a:t>
            </a:r>
          </a:p>
          <a:p>
            <a:pPr marL="0" indent="0">
              <a:buSzTx/>
              <a:buNone/>
            </a:pPr>
            <a:r>
              <a:rPr lang="el-GR" dirty="0"/>
              <a:t>Μάθηση βάσει ενδιαφέροντος.</a:t>
            </a:r>
          </a:p>
          <a:p>
            <a:pPr marL="0" indent="0">
              <a:buSzTx/>
              <a:buNone/>
            </a:pPr>
            <a:r>
              <a:rPr lang="el-GR" dirty="0"/>
              <a:t>Αντίδραση γονέα/φροντιστή.</a:t>
            </a:r>
            <a:endParaRPr dirty="0"/>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 name="Title 1"/>
          <p:cNvSpPr txBox="1">
            <a:spLocks noGrp="1"/>
          </p:cNvSpPr>
          <p:nvPr>
            <p:ph type="title"/>
          </p:nvPr>
        </p:nvSpPr>
        <p:spPr>
          <a:xfrm>
            <a:off x="680320" y="753228"/>
            <a:ext cx="9613863" cy="1080939"/>
          </a:xfrm>
          <a:prstGeom prst="rect">
            <a:avLst/>
          </a:prstGeom>
        </p:spPr>
        <p:txBody>
          <a:bodyPr/>
          <a:lstStyle/>
          <a:p>
            <a:r>
              <a:rPr lang="el-GR" dirty="0"/>
              <a:t>Ρυθμίσεις για καθημερινές δραστηριότητες</a:t>
            </a:r>
            <a:endParaRPr dirty="0"/>
          </a:p>
        </p:txBody>
      </p:sp>
      <p:sp>
        <p:nvSpPr>
          <p:cNvPr id="248" name="Content Placeholder 2"/>
          <p:cNvSpPr txBox="1">
            <a:spLocks noGrp="1"/>
          </p:cNvSpPr>
          <p:nvPr>
            <p:ph type="body" idx="1"/>
          </p:nvPr>
        </p:nvSpPr>
        <p:spPr>
          <a:xfrm>
            <a:off x="680320" y="2336872"/>
            <a:ext cx="9613863" cy="3599319"/>
          </a:xfrm>
          <a:prstGeom prst="rect">
            <a:avLst/>
          </a:prstGeom>
        </p:spPr>
        <p:txBody>
          <a:bodyPr/>
          <a:lstStyle>
            <a:lvl1pPr marL="0" indent="0">
              <a:buSzTx/>
              <a:buNone/>
            </a:lvl1pPr>
          </a:lstStyle>
          <a:p>
            <a:r>
              <a:rPr lang="el-GR" dirty="0"/>
              <a:t>Τα παιδιά επωφελούνται με πολλούς τρόπους από πρακτικές παρέμβασης που χρησιμοποιούν ρυθμίσεις καθημερινής δραστηριότητας ως πηγές εμπειριών εμπλουτισμού ικανοτήτων.</a:t>
            </a:r>
            <a:endParaRPr dirty="0"/>
          </a:p>
        </p:txBody>
      </p:sp>
      <p:pic>
        <p:nvPicPr>
          <p:cNvPr id="249" name="Picture 3" descr="Picture 3"/>
          <p:cNvPicPr>
            <a:picLocks noChangeAspect="1"/>
          </p:cNvPicPr>
          <p:nvPr/>
        </p:nvPicPr>
        <p:blipFill>
          <a:blip r:embed="rId2"/>
          <a:stretch>
            <a:fillRect/>
          </a:stretch>
        </p:blipFill>
        <p:spPr>
          <a:xfrm>
            <a:off x="2392939" y="3486294"/>
            <a:ext cx="5743577" cy="3228977"/>
          </a:xfrm>
          <a:prstGeom prst="rect">
            <a:avLst/>
          </a:prstGeom>
          <a:ln w="12700">
            <a:miter lim="400000"/>
          </a:ln>
        </p:spPr>
      </p:pic>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 name="Title 1"/>
          <p:cNvSpPr txBox="1">
            <a:spLocks noGrp="1"/>
          </p:cNvSpPr>
          <p:nvPr>
            <p:ph type="title"/>
          </p:nvPr>
        </p:nvSpPr>
        <p:spPr>
          <a:xfrm>
            <a:off x="680320" y="753228"/>
            <a:ext cx="9613863" cy="1080939"/>
          </a:xfrm>
          <a:prstGeom prst="rect">
            <a:avLst/>
          </a:prstGeom>
        </p:spPr>
        <p:txBody>
          <a:bodyPr/>
          <a:lstStyle/>
          <a:p>
            <a:r>
              <a:rPr lang="el-GR" dirty="0"/>
              <a:t>Ρυθμίσεις για καθημερινές δραστηριότητες</a:t>
            </a:r>
            <a:endParaRPr dirty="0"/>
          </a:p>
        </p:txBody>
      </p:sp>
      <p:sp>
        <p:nvSpPr>
          <p:cNvPr id="252" name="Content Placeholder 2"/>
          <p:cNvSpPr txBox="1">
            <a:spLocks noGrp="1"/>
          </p:cNvSpPr>
          <p:nvPr>
            <p:ph type="body" idx="1"/>
          </p:nvPr>
        </p:nvSpPr>
        <p:spPr>
          <a:xfrm>
            <a:off x="680320" y="2336872"/>
            <a:ext cx="9613863" cy="3599319"/>
          </a:xfrm>
          <a:prstGeom prst="rect">
            <a:avLst/>
          </a:prstGeom>
        </p:spPr>
        <p:txBody>
          <a:bodyPr/>
          <a:lstStyle/>
          <a:p>
            <a:r>
              <a:rPr lang="el-GR" dirty="0"/>
              <a:t>Οι καθημερινές οικογενειακές και κοινοτικές δραστηριότητες, οι ρυθμίσεις, οι εμπειρίες και οι ευκαιρίες αποτελούν σημαντικά πλαίσια για την απόκτηση μιας σειράς </a:t>
            </a:r>
            <a:r>
              <a:rPr lang="el-GR" dirty="0" err="1"/>
              <a:t>συμπεριφορικών</a:t>
            </a:r>
            <a:r>
              <a:rPr lang="el-GR" dirty="0"/>
              <a:t> και αναπτυξιακών ικανοτήτων σε μικρά παιδιά.</a:t>
            </a:r>
            <a:endParaRPr dirty="0"/>
          </a:p>
        </p:txBody>
      </p:sp>
      <p:pic>
        <p:nvPicPr>
          <p:cNvPr id="253" name="Picture 3" descr="Picture 3"/>
          <p:cNvPicPr>
            <a:picLocks noChangeAspect="1"/>
          </p:cNvPicPr>
          <p:nvPr/>
        </p:nvPicPr>
        <p:blipFill>
          <a:blip r:embed="rId2"/>
          <a:stretch>
            <a:fillRect/>
          </a:stretch>
        </p:blipFill>
        <p:spPr>
          <a:xfrm>
            <a:off x="2513589" y="3776950"/>
            <a:ext cx="4486277" cy="2943227"/>
          </a:xfrm>
          <a:prstGeom prst="rect">
            <a:avLst/>
          </a:prstGeom>
          <a:ln w="12700">
            <a:miter lim="400000"/>
          </a:ln>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Title 1"/>
          <p:cNvSpPr txBox="1">
            <a:spLocks noGrp="1"/>
          </p:cNvSpPr>
          <p:nvPr>
            <p:ph type="title"/>
          </p:nvPr>
        </p:nvSpPr>
        <p:spPr>
          <a:xfrm>
            <a:off x="680320" y="753228"/>
            <a:ext cx="9613863" cy="1080939"/>
          </a:xfrm>
          <a:prstGeom prst="rect">
            <a:avLst/>
          </a:prstGeom>
        </p:spPr>
        <p:txBody>
          <a:bodyPr/>
          <a:lstStyle/>
          <a:p>
            <a:r>
              <a:rPr lang="el-GR" dirty="0"/>
              <a:t>Μάθηση με βάση το ενδιαφέρον του παιδιού</a:t>
            </a:r>
            <a:endParaRPr dirty="0"/>
          </a:p>
        </p:txBody>
      </p:sp>
      <p:sp>
        <p:nvSpPr>
          <p:cNvPr id="256" name="Content Placeholder 2"/>
          <p:cNvSpPr txBox="1">
            <a:spLocks noGrp="1"/>
          </p:cNvSpPr>
          <p:nvPr>
            <p:ph type="body" idx="1"/>
          </p:nvPr>
        </p:nvSpPr>
        <p:spPr>
          <a:xfrm>
            <a:off x="680320" y="2336872"/>
            <a:ext cx="9613863" cy="3599319"/>
          </a:xfrm>
          <a:prstGeom prst="rect">
            <a:avLst/>
          </a:prstGeom>
        </p:spPr>
        <p:txBody>
          <a:bodyPr/>
          <a:lstStyle/>
          <a:p>
            <a:pPr marL="0" indent="0">
              <a:buSzTx/>
              <a:buNone/>
            </a:pPr>
            <a:r>
              <a:rPr lang="el-GR" dirty="0"/>
              <a:t>Αποτελείται από:</a:t>
            </a:r>
          </a:p>
          <a:p>
            <a:pPr marL="0" indent="0">
              <a:buSzTx/>
              <a:buNone/>
            </a:pPr>
            <a:r>
              <a:rPr lang="el-GR" dirty="0"/>
              <a:t>Εμπλοκή του παιδιού σε δραστηριότητες με άτομα, αντικείμενα και εμπειρίες που βρίσκουν διασκεδαστικά και απολαμβάνουν και που του κρατούν την προσοχή.</a:t>
            </a:r>
            <a:endParaRPr dirty="0"/>
          </a:p>
        </p:txBody>
      </p:sp>
      <p:pic>
        <p:nvPicPr>
          <p:cNvPr id="257" name="Picture 3" descr="Picture 3"/>
          <p:cNvPicPr>
            <a:picLocks noChangeAspect="1"/>
          </p:cNvPicPr>
          <p:nvPr/>
        </p:nvPicPr>
        <p:blipFill>
          <a:blip r:embed="rId2"/>
          <a:stretch>
            <a:fillRect/>
          </a:stretch>
        </p:blipFill>
        <p:spPr>
          <a:xfrm>
            <a:off x="3072676" y="3579235"/>
            <a:ext cx="4162428" cy="3190876"/>
          </a:xfrm>
          <a:prstGeom prst="rect">
            <a:avLst/>
          </a:prstGeom>
          <a:ln w="12700">
            <a:miter lim="400000"/>
          </a:ln>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Title 1"/>
          <p:cNvSpPr txBox="1">
            <a:spLocks noGrp="1"/>
          </p:cNvSpPr>
          <p:nvPr>
            <p:ph type="title"/>
          </p:nvPr>
        </p:nvSpPr>
        <p:spPr>
          <a:xfrm>
            <a:off x="680320" y="753228"/>
            <a:ext cx="9613863" cy="1080939"/>
          </a:xfrm>
          <a:prstGeom prst="rect">
            <a:avLst/>
          </a:prstGeom>
        </p:spPr>
        <p:txBody>
          <a:bodyPr/>
          <a:lstStyle/>
          <a:p>
            <a:r>
              <a:rPr lang="el-GR" dirty="0"/>
              <a:t>Πρακτικές που βασίζονται σε στοιχεία </a:t>
            </a:r>
            <a:r>
              <a:rPr lang="en-US" dirty="0"/>
              <a:t>ECI</a:t>
            </a:r>
            <a:endParaRPr dirty="0"/>
          </a:p>
        </p:txBody>
      </p:sp>
      <p:sp>
        <p:nvSpPr>
          <p:cNvPr id="206" name="Content Placeholder 2"/>
          <p:cNvSpPr txBox="1">
            <a:spLocks noGrp="1"/>
          </p:cNvSpPr>
          <p:nvPr>
            <p:ph type="body" idx="1"/>
          </p:nvPr>
        </p:nvSpPr>
        <p:spPr>
          <a:xfrm>
            <a:off x="147781" y="2041236"/>
            <a:ext cx="11905676" cy="4682838"/>
          </a:xfrm>
          <a:prstGeom prst="rect">
            <a:avLst/>
          </a:prstGeom>
        </p:spPr>
        <p:txBody>
          <a:bodyPr/>
          <a:lstStyle/>
          <a:p>
            <a:pPr>
              <a:lnSpc>
                <a:spcPct val="81000"/>
              </a:lnSpc>
            </a:pPr>
            <a:r>
              <a:rPr lang="el-GR" dirty="0"/>
              <a:t>Απαιτείται ότι ο δήμος που εφαρμόζει την </a:t>
            </a:r>
            <a:r>
              <a:rPr lang="en-US" dirty="0"/>
              <a:t>ECI</a:t>
            </a:r>
            <a:r>
              <a:rPr lang="el-GR" dirty="0"/>
              <a:t> πρέπει να διαθέτει κανονισμούς που διασφαλίζουν: «οι κατάλληλες υπηρεσίες </a:t>
            </a:r>
            <a:r>
              <a:rPr lang="en-US" dirty="0"/>
              <a:t>ECI</a:t>
            </a:r>
            <a:r>
              <a:rPr lang="el-GR" dirty="0"/>
              <a:t>, βασισμένες στην επιστημονική έρευνα, στον βαθμό που είναι εφικτό, είναι διαθέσιμες σε όλα τα βρέφη και τα νήπια με ΕΕΑ και τις οικογένειές τους».</a:t>
            </a:r>
          </a:p>
          <a:p>
            <a:pPr>
              <a:lnSpc>
                <a:spcPct val="81000"/>
              </a:lnSpc>
            </a:pPr>
            <a:endParaRPr lang="el-GR" dirty="0"/>
          </a:p>
          <a:p>
            <a:pPr>
              <a:lnSpc>
                <a:spcPct val="81000"/>
              </a:lnSpc>
            </a:pPr>
            <a:r>
              <a:rPr lang="el-GR" dirty="0"/>
              <a:t>Το IFSP πρέπει να περιλαμβάνει: «Δήλωση των συγκεκριμένων υπηρεσιών RI που βασίζεται σε έρευνα με κριτές από </a:t>
            </a:r>
            <a:r>
              <a:rPr lang="el-GR" dirty="0" err="1"/>
              <a:t>ομοτίμους</a:t>
            </a:r>
            <a:r>
              <a:rPr lang="el-GR" dirty="0"/>
              <a:t>, στο βαθμό που είναι εφικτό, που απαιτείται για την κάλυψη των μοναδικών αναγκών του βρέφους και της οικογένειας».</a:t>
            </a:r>
          </a:p>
          <a:p>
            <a:pPr>
              <a:lnSpc>
                <a:spcPct val="81000"/>
              </a:lnSpc>
            </a:pPr>
            <a:endParaRPr lang="el-GR" dirty="0"/>
          </a:p>
          <a:p>
            <a:pPr>
              <a:lnSpc>
                <a:spcPct val="81000"/>
              </a:lnSpc>
            </a:pPr>
            <a:r>
              <a:rPr lang="el-GR" dirty="0"/>
              <a:t>Αρχή 7: Οι παρεμβάσεις με μικρά παιδιά και τις οικογένειές τους πρέπει να βασίζονται σε σαφείς αρχές, σε έγκυρες πρακτικές, στην καλύτερη διαθέσιμη έρευνα και σε σχετικούς νόμους και κανονισμούς.</a:t>
            </a:r>
            <a:endParaRPr dirty="0"/>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 name="Title 1"/>
          <p:cNvSpPr txBox="1">
            <a:spLocks noGrp="1"/>
          </p:cNvSpPr>
          <p:nvPr>
            <p:ph type="title"/>
          </p:nvPr>
        </p:nvSpPr>
        <p:spPr>
          <a:xfrm>
            <a:off x="680320" y="753228"/>
            <a:ext cx="9613863" cy="1080939"/>
          </a:xfrm>
          <a:prstGeom prst="rect">
            <a:avLst/>
          </a:prstGeom>
        </p:spPr>
        <p:txBody>
          <a:bodyPr/>
          <a:lstStyle/>
          <a:p>
            <a:r>
              <a:rPr lang="el-GR" dirty="0"/>
              <a:t>Μάθηση με βάση το ενδιαφέρον του παιδιού</a:t>
            </a:r>
            <a:endParaRPr dirty="0"/>
          </a:p>
        </p:txBody>
      </p:sp>
      <p:sp>
        <p:nvSpPr>
          <p:cNvPr id="260" name="Content Placeholder 2"/>
          <p:cNvSpPr txBox="1">
            <a:spLocks noGrp="1"/>
          </p:cNvSpPr>
          <p:nvPr>
            <p:ph type="body" idx="1"/>
          </p:nvPr>
        </p:nvSpPr>
        <p:spPr>
          <a:xfrm>
            <a:off x="680320" y="2336872"/>
            <a:ext cx="9613863" cy="3599319"/>
          </a:xfrm>
          <a:prstGeom prst="rect">
            <a:avLst/>
          </a:prstGeom>
        </p:spPr>
        <p:txBody>
          <a:bodyPr/>
          <a:lstStyle/>
          <a:p>
            <a:pPr>
              <a:lnSpc>
                <a:spcPct val="81000"/>
              </a:lnSpc>
            </a:pPr>
            <a:r>
              <a:rPr lang="el-GR" dirty="0"/>
              <a:t>Οι ευκαιρίες μάθησης που βασίζονται στο ενδιαφέρον και παρέχουν πλαίσιο έκφρασης είναι πολύ πιο πιθανό να βελτιστοποιήσουν τη μάθηση και την ανάπτυξη. Εξαρτάται από:</a:t>
            </a:r>
          </a:p>
          <a:p>
            <a:pPr>
              <a:lnSpc>
                <a:spcPct val="81000"/>
              </a:lnSpc>
            </a:pPr>
            <a:endParaRPr lang="el-GR" dirty="0"/>
          </a:p>
          <a:p>
            <a:pPr>
              <a:lnSpc>
                <a:spcPct val="81000"/>
              </a:lnSpc>
            </a:pPr>
            <a:r>
              <a:rPr lang="el-GR" dirty="0"/>
              <a:t>Η ικανότητα</a:t>
            </a:r>
          </a:p>
          <a:p>
            <a:pPr>
              <a:lnSpc>
                <a:spcPct val="81000"/>
              </a:lnSpc>
            </a:pPr>
            <a:r>
              <a:rPr lang="el-GR" dirty="0"/>
              <a:t>Ευκαιρίες για μάθηση με βάση τα </a:t>
            </a:r>
            <a:r>
              <a:rPr lang="el-GR" dirty="0" err="1"/>
              <a:t>συμφραζόμενα</a:t>
            </a:r>
            <a:endParaRPr lang="el-GR" dirty="0"/>
          </a:p>
          <a:p>
            <a:pPr>
              <a:lnSpc>
                <a:spcPct val="81000"/>
              </a:lnSpc>
            </a:pPr>
            <a:r>
              <a:rPr lang="el-GR" dirty="0"/>
              <a:t>Η οδηγία</a:t>
            </a:r>
          </a:p>
          <a:p>
            <a:pPr>
              <a:lnSpc>
                <a:spcPct val="81000"/>
              </a:lnSpc>
            </a:pPr>
            <a:r>
              <a:rPr lang="el-GR" dirty="0"/>
              <a:t>Διδασκαλία (προπονητική)</a:t>
            </a:r>
          </a:p>
          <a:p>
            <a:pPr>
              <a:lnSpc>
                <a:spcPct val="81000"/>
              </a:lnSpc>
            </a:pPr>
            <a:r>
              <a:rPr lang="el-GR" dirty="0"/>
              <a:t>Η εξάσκηση</a:t>
            </a:r>
            <a:endParaRPr dirty="0"/>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Title 1"/>
          <p:cNvSpPr txBox="1">
            <a:spLocks noGrp="1"/>
          </p:cNvSpPr>
          <p:nvPr>
            <p:ph type="title"/>
          </p:nvPr>
        </p:nvSpPr>
        <p:spPr>
          <a:xfrm>
            <a:off x="680320" y="753228"/>
            <a:ext cx="9613863" cy="1080939"/>
          </a:xfrm>
          <a:prstGeom prst="rect">
            <a:avLst/>
          </a:prstGeom>
        </p:spPr>
        <p:txBody>
          <a:bodyPr/>
          <a:lstStyle/>
          <a:p>
            <a:r>
              <a:rPr lang="el-GR" dirty="0"/>
              <a:t>Ανταπόκριση γονέων/φροντιστών</a:t>
            </a:r>
            <a:endParaRPr dirty="0"/>
          </a:p>
        </p:txBody>
      </p:sp>
      <p:sp>
        <p:nvSpPr>
          <p:cNvPr id="263" name="Content Placeholder 2"/>
          <p:cNvSpPr txBox="1">
            <a:spLocks noGrp="1"/>
          </p:cNvSpPr>
          <p:nvPr>
            <p:ph type="body" idx="1"/>
          </p:nvPr>
        </p:nvSpPr>
        <p:spPr>
          <a:xfrm>
            <a:off x="680320" y="2336872"/>
            <a:ext cx="9613863" cy="3599319"/>
          </a:xfrm>
          <a:prstGeom prst="rect">
            <a:avLst/>
          </a:prstGeom>
        </p:spPr>
        <p:txBody>
          <a:bodyPr/>
          <a:lstStyle/>
          <a:p>
            <a:pPr marL="0" indent="0">
              <a:buSzTx/>
              <a:buNone/>
            </a:pPr>
            <a:r>
              <a:rPr lang="el-GR" dirty="0"/>
              <a:t>Παραδείγματα πρωτοκόλλων παρέμβασης που βασίζονται στην έρευνα που αντιμετωπίζουν την γονική ανταπόκριση και ευαισθησία:</a:t>
            </a:r>
          </a:p>
          <a:p>
            <a:pPr marL="0" indent="0">
              <a:buSzTx/>
              <a:buNone/>
            </a:pPr>
            <a:endParaRPr lang="el-GR" dirty="0"/>
          </a:p>
          <a:p>
            <a:pPr marL="0" indent="0">
              <a:buSzTx/>
              <a:buNone/>
            </a:pPr>
            <a:r>
              <a:rPr lang="el-GR" dirty="0"/>
              <a:t>Η μάθηση του παιδιού με τη μεσολάβηση των γονέων (</a:t>
            </a:r>
            <a:r>
              <a:rPr lang="el-GR" dirty="0" err="1"/>
              <a:t>Dunst</a:t>
            </a:r>
            <a:r>
              <a:rPr lang="el-GR" dirty="0"/>
              <a:t>, 2006);</a:t>
            </a:r>
          </a:p>
          <a:p>
            <a:pPr marL="0" indent="0">
              <a:buSzTx/>
              <a:buNone/>
            </a:pPr>
            <a:r>
              <a:rPr lang="el-GR" dirty="0"/>
              <a:t>Ανταποκρινόμενη διδασκαλία</a:t>
            </a:r>
            <a:r>
              <a:rPr lang="en-US" dirty="0"/>
              <a:t> </a:t>
            </a:r>
            <a:r>
              <a:rPr lang="el-GR" dirty="0"/>
              <a:t>(</a:t>
            </a:r>
            <a:r>
              <a:rPr lang="el-GR" dirty="0" err="1"/>
              <a:t>Mahoney&amp;McDonald</a:t>
            </a:r>
            <a:r>
              <a:rPr lang="el-GR" dirty="0"/>
              <a:t>, 2007);</a:t>
            </a:r>
          </a:p>
          <a:p>
            <a:pPr marL="0" indent="0">
              <a:buSzTx/>
              <a:buNone/>
            </a:pPr>
            <a:r>
              <a:rPr lang="el-GR" dirty="0"/>
              <a:t>Προσέγγιση ορόφου/DIR (</a:t>
            </a:r>
            <a:r>
              <a:rPr lang="el-GR" dirty="0" err="1"/>
              <a:t>Greenspan&amp;Weider</a:t>
            </a:r>
            <a:r>
              <a:rPr lang="el-GR" dirty="0"/>
              <a:t>, 2006);</a:t>
            </a:r>
          </a:p>
          <a:p>
            <a:pPr marL="0" indent="0">
              <a:buSzTx/>
              <a:buNone/>
            </a:pPr>
            <a:r>
              <a:rPr lang="el-GR" dirty="0"/>
              <a:t>Προσέγγιση </a:t>
            </a:r>
            <a:r>
              <a:rPr lang="el-GR" dirty="0" err="1"/>
              <a:t>Hanen</a:t>
            </a:r>
            <a:r>
              <a:rPr lang="el-GR" dirty="0"/>
              <a:t> (</a:t>
            </a:r>
            <a:r>
              <a:rPr lang="el-GR" dirty="0" err="1"/>
              <a:t>Girolametto</a:t>
            </a:r>
            <a:r>
              <a:rPr lang="el-GR" dirty="0"/>
              <a:t> &amp; </a:t>
            </a:r>
            <a:r>
              <a:rPr lang="el-GR" dirty="0" err="1"/>
              <a:t>Weitzman</a:t>
            </a:r>
            <a:r>
              <a:rPr lang="el-GR" dirty="0"/>
              <a:t>, 2007)</a:t>
            </a:r>
            <a:endParaRPr dirty="0"/>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 name="Title 1"/>
          <p:cNvSpPr txBox="1">
            <a:spLocks noGrp="1"/>
          </p:cNvSpPr>
          <p:nvPr>
            <p:ph type="title"/>
          </p:nvPr>
        </p:nvSpPr>
        <p:spPr>
          <a:xfrm>
            <a:off x="680320" y="753228"/>
            <a:ext cx="9613863" cy="1080939"/>
          </a:xfrm>
          <a:prstGeom prst="rect">
            <a:avLst/>
          </a:prstGeom>
        </p:spPr>
        <p:txBody>
          <a:bodyPr/>
          <a:lstStyle/>
          <a:p>
            <a:r>
              <a:rPr lang="el-GR" dirty="0"/>
              <a:t>Έρευνες</a:t>
            </a:r>
            <a:endParaRPr dirty="0"/>
          </a:p>
        </p:txBody>
      </p:sp>
      <p:sp>
        <p:nvSpPr>
          <p:cNvPr id="266" name="Content Placeholder 2"/>
          <p:cNvSpPr txBox="1">
            <a:spLocks noGrp="1"/>
          </p:cNvSpPr>
          <p:nvPr>
            <p:ph type="body" idx="1"/>
          </p:nvPr>
        </p:nvSpPr>
        <p:spPr>
          <a:xfrm>
            <a:off x="680320" y="2336872"/>
            <a:ext cx="9613863" cy="3599319"/>
          </a:xfrm>
          <a:prstGeom prst="rect">
            <a:avLst/>
          </a:prstGeom>
        </p:spPr>
        <p:txBody>
          <a:bodyPr/>
          <a:lstStyle/>
          <a:p>
            <a:pPr>
              <a:lnSpc>
                <a:spcPct val="81000"/>
              </a:lnSpc>
            </a:pPr>
            <a:r>
              <a:rPr lang="el-GR" dirty="0"/>
              <a:t>Τι λέει πραγματικά η έρευνα για τη σχέση μεταξύ της γονικής ανταπόκρισης και των αναπτυξιακών αποτελεσμάτων του παιδιού;</a:t>
            </a:r>
          </a:p>
          <a:p>
            <a:pPr>
              <a:lnSpc>
                <a:spcPct val="81000"/>
              </a:lnSpc>
            </a:pPr>
            <a:r>
              <a:rPr lang="el-GR" dirty="0"/>
              <a:t>«Οι εμπειρίες που παρέχουν οι γονείς στα παιδιά συμβάλλουν στη μεταβλητότητα στα αναπτυξιακά αποτελέσματα για όλα τα παιδιά, συμπεριλαμβανομένων των παιδιών με αναπηρίες». (</a:t>
            </a:r>
            <a:r>
              <a:rPr lang="el-GR" dirty="0" err="1"/>
              <a:t>Mahoney</a:t>
            </a:r>
            <a:r>
              <a:rPr lang="el-GR" dirty="0"/>
              <a:t>, 2009, σελ.81).</a:t>
            </a:r>
          </a:p>
          <a:p>
            <a:pPr>
              <a:lnSpc>
                <a:spcPct val="81000"/>
              </a:lnSpc>
            </a:pPr>
            <a:r>
              <a:rPr lang="el-GR" dirty="0"/>
              <a:t>«Το επίπεδο γονικής ανταπόκρισης είναι ένας από τους κύριους παράγοντες που συμβάλλουν στην ανάπτυξη των παιδιών, τουλάχιστον στα πρώτα πέντε χρόνια της ζωής τους». (</a:t>
            </a:r>
            <a:r>
              <a:rPr lang="el-GR" dirty="0" err="1"/>
              <a:t>Mahoney</a:t>
            </a:r>
            <a:r>
              <a:rPr lang="el-GR" dirty="0"/>
              <a:t>, 2009, σελ.82).</a:t>
            </a:r>
            <a:endParaRPr dirty="0"/>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 name="Title 1"/>
          <p:cNvSpPr txBox="1">
            <a:spLocks noGrp="1"/>
          </p:cNvSpPr>
          <p:nvPr>
            <p:ph type="title"/>
          </p:nvPr>
        </p:nvSpPr>
        <p:spPr>
          <a:xfrm>
            <a:off x="680320" y="753228"/>
            <a:ext cx="9613863" cy="1080939"/>
          </a:xfrm>
          <a:prstGeom prst="rect">
            <a:avLst/>
          </a:prstGeom>
        </p:spPr>
        <p:txBody>
          <a:bodyPr/>
          <a:lstStyle/>
          <a:p>
            <a:endParaRPr/>
          </a:p>
        </p:txBody>
      </p:sp>
      <p:sp>
        <p:nvSpPr>
          <p:cNvPr id="269" name="Content Placeholder 2"/>
          <p:cNvSpPr txBox="1">
            <a:spLocks noGrp="1"/>
          </p:cNvSpPr>
          <p:nvPr>
            <p:ph type="body" idx="1"/>
          </p:nvPr>
        </p:nvSpPr>
        <p:spPr>
          <a:xfrm>
            <a:off x="680320" y="2336872"/>
            <a:ext cx="9613863" cy="3599319"/>
          </a:xfrm>
          <a:prstGeom prst="rect">
            <a:avLst/>
          </a:prstGeom>
        </p:spPr>
        <p:txBody>
          <a:bodyPr/>
          <a:lstStyle/>
          <a:p>
            <a:pPr marL="0" indent="0">
              <a:buSzTx/>
              <a:buNone/>
              <a:defRPr sz="3600"/>
            </a:pPr>
            <a:r>
              <a:rPr lang="el-GR" dirty="0"/>
              <a:t>ΕΠΟΜΕΝΟ:</a:t>
            </a:r>
          </a:p>
          <a:p>
            <a:pPr marL="0" indent="0">
              <a:buSzTx/>
              <a:buNone/>
              <a:defRPr sz="3600"/>
            </a:pPr>
            <a:r>
              <a:rPr lang="el-GR" dirty="0"/>
              <a:t>Ενότητα 1, Θέμα 3, Ενότητα 4</a:t>
            </a:r>
          </a:p>
          <a:p>
            <a:pPr marL="0" indent="0">
              <a:buSzTx/>
              <a:buNone/>
              <a:defRPr sz="3600"/>
            </a:pPr>
            <a:r>
              <a:rPr lang="el-GR" dirty="0"/>
              <a:t>Ομαδικές πρακτικές</a:t>
            </a:r>
            <a:endParaRPr dirty="0"/>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 name="Title 1"/>
          <p:cNvSpPr txBox="1">
            <a:spLocks noGrp="1"/>
          </p:cNvSpPr>
          <p:nvPr>
            <p:ph type="ctrTitle"/>
          </p:nvPr>
        </p:nvSpPr>
        <p:spPr>
          <a:xfrm>
            <a:off x="680322" y="2733707"/>
            <a:ext cx="8144134" cy="1373072"/>
          </a:xfrm>
          <a:prstGeom prst="rect">
            <a:avLst/>
          </a:prstGeom>
        </p:spPr>
        <p:txBody>
          <a:bodyPr/>
          <a:lstStyle>
            <a:lvl1pPr defTabSz="777240">
              <a:defRPr sz="4500"/>
            </a:lvl1pPr>
          </a:lstStyle>
          <a:p>
            <a:r>
              <a:rPr lang="el-GR" dirty="0"/>
              <a:t>ΕΝΟΤΗΤΑ 1, ΘΕΜΑ 3, Μέρος 4 Ομαδικές πρακτικές</a:t>
            </a:r>
            <a:endParaRPr dirty="0"/>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3" name="Picture 3" descr="Picture 3"/>
          <p:cNvPicPr>
            <a:picLocks noChangeAspect="1"/>
          </p:cNvPicPr>
          <p:nvPr/>
        </p:nvPicPr>
        <p:blipFill>
          <a:blip r:embed="rId2"/>
          <a:stretch>
            <a:fillRect/>
          </a:stretch>
        </p:blipFill>
        <p:spPr>
          <a:xfrm>
            <a:off x="1106901" y="2443739"/>
            <a:ext cx="8674842" cy="3790806"/>
          </a:xfrm>
          <a:prstGeom prst="rect">
            <a:avLst/>
          </a:prstGeom>
          <a:ln w="12700">
            <a:miter lim="400000"/>
          </a:ln>
        </p:spPr>
      </p:pic>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Title 1"/>
          <p:cNvSpPr txBox="1">
            <a:spLocks noGrp="1"/>
          </p:cNvSpPr>
          <p:nvPr>
            <p:ph type="title"/>
          </p:nvPr>
        </p:nvSpPr>
        <p:spPr>
          <a:xfrm>
            <a:off x="680320" y="753228"/>
            <a:ext cx="9613863" cy="1080939"/>
          </a:xfrm>
          <a:prstGeom prst="rect">
            <a:avLst/>
          </a:prstGeom>
        </p:spPr>
        <p:txBody>
          <a:bodyPr/>
          <a:lstStyle/>
          <a:p>
            <a:r>
              <a:rPr lang="el-GR" dirty="0"/>
              <a:t>Ομαδικές πρακτικές</a:t>
            </a:r>
            <a:endParaRPr dirty="0"/>
          </a:p>
        </p:txBody>
      </p:sp>
      <p:sp>
        <p:nvSpPr>
          <p:cNvPr id="276" name="Content Placeholder 2"/>
          <p:cNvSpPr txBox="1">
            <a:spLocks noGrp="1"/>
          </p:cNvSpPr>
          <p:nvPr>
            <p:ph type="body" idx="1"/>
          </p:nvPr>
        </p:nvSpPr>
        <p:spPr>
          <a:xfrm>
            <a:off x="680320" y="2336872"/>
            <a:ext cx="9613863" cy="3599319"/>
          </a:xfrm>
          <a:prstGeom prst="rect">
            <a:avLst/>
          </a:prstGeom>
        </p:spPr>
        <p:txBody>
          <a:bodyPr/>
          <a:lstStyle/>
          <a:p>
            <a:r>
              <a:rPr lang="el-GR" dirty="0" err="1"/>
              <a:t>Πολυθεματική</a:t>
            </a:r>
            <a:endParaRPr lang="el-GR" dirty="0"/>
          </a:p>
          <a:p>
            <a:r>
              <a:rPr lang="el-GR" dirty="0"/>
              <a:t>Διεπιστημονική</a:t>
            </a:r>
          </a:p>
          <a:p>
            <a:r>
              <a:rPr lang="el-GR" dirty="0"/>
              <a:t>Διεπιστημονική</a:t>
            </a:r>
          </a:p>
          <a:p>
            <a:r>
              <a:rPr lang="el-GR" dirty="0"/>
              <a:t>Κύριος </a:t>
            </a:r>
            <a:r>
              <a:rPr lang="el-GR" dirty="0" err="1"/>
              <a:t>Πάροχος</a:t>
            </a:r>
            <a:r>
              <a:rPr lang="el-GR" dirty="0"/>
              <a:t> Υπηρεσιών</a:t>
            </a:r>
            <a:endParaRPr dirty="0"/>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 name="Title 1"/>
          <p:cNvSpPr txBox="1">
            <a:spLocks noGrp="1"/>
          </p:cNvSpPr>
          <p:nvPr>
            <p:ph type="title"/>
          </p:nvPr>
        </p:nvSpPr>
        <p:spPr>
          <a:xfrm>
            <a:off x="680320" y="753228"/>
            <a:ext cx="9613863" cy="1080939"/>
          </a:xfrm>
          <a:prstGeom prst="rect">
            <a:avLst/>
          </a:prstGeom>
        </p:spPr>
        <p:txBody>
          <a:bodyPr/>
          <a:lstStyle/>
          <a:p>
            <a:r>
              <a:rPr lang="el-GR" dirty="0"/>
              <a:t>Μια διεπιστημονική προσέγγιση</a:t>
            </a:r>
            <a:endParaRPr dirty="0"/>
          </a:p>
        </p:txBody>
      </p:sp>
      <p:sp>
        <p:nvSpPr>
          <p:cNvPr id="279" name="Content Placeholder 2"/>
          <p:cNvSpPr txBox="1">
            <a:spLocks noGrp="1"/>
          </p:cNvSpPr>
          <p:nvPr>
            <p:ph type="body" idx="1"/>
          </p:nvPr>
        </p:nvSpPr>
        <p:spPr>
          <a:xfrm>
            <a:off x="680320" y="2336872"/>
            <a:ext cx="9613863" cy="3599319"/>
          </a:xfrm>
          <a:prstGeom prst="rect">
            <a:avLst/>
          </a:prstGeom>
        </p:spPr>
        <p:txBody>
          <a:bodyPr/>
          <a:lstStyle/>
          <a:p>
            <a:pPr marL="0" indent="0">
              <a:lnSpc>
                <a:spcPct val="81000"/>
              </a:lnSpc>
              <a:buSzTx/>
              <a:buNone/>
            </a:pPr>
            <a:r>
              <a:rPr lang="el-GR" dirty="0"/>
              <a:t>Κάθε μέλος της ομάδας:</a:t>
            </a:r>
          </a:p>
          <a:p>
            <a:pPr marL="0" indent="0">
              <a:lnSpc>
                <a:spcPct val="81000"/>
              </a:lnSpc>
              <a:buSzTx/>
              <a:buNone/>
            </a:pPr>
            <a:r>
              <a:rPr lang="el-GR" dirty="0"/>
              <a:t>Λειτουργεί ανεξάρτητα.</a:t>
            </a:r>
          </a:p>
          <a:p>
            <a:pPr marL="0" indent="0">
              <a:lnSpc>
                <a:spcPct val="81000"/>
              </a:lnSpc>
              <a:buSzTx/>
              <a:buNone/>
            </a:pPr>
            <a:r>
              <a:rPr lang="el-GR" dirty="0"/>
              <a:t>Αναπτύσσει και εφαρμόζει δικό του σχέδιο παρέμβασης. και</a:t>
            </a:r>
          </a:p>
          <a:p>
            <a:pPr marL="0" indent="0">
              <a:lnSpc>
                <a:spcPct val="81000"/>
              </a:lnSpc>
              <a:buSzTx/>
              <a:buNone/>
            </a:pPr>
            <a:r>
              <a:rPr lang="el-GR" dirty="0"/>
              <a:t>Χρησιμοποιεί μια δομή για άτυπη επικοινωνία με άλλα μέλη της ομάδας.</a:t>
            </a:r>
          </a:p>
          <a:p>
            <a:pPr marL="0" indent="0">
              <a:lnSpc>
                <a:spcPct val="81000"/>
              </a:lnSpc>
              <a:buSzTx/>
              <a:buNone/>
            </a:pPr>
            <a:endParaRPr lang="el-GR" dirty="0"/>
          </a:p>
          <a:p>
            <a:pPr marL="0" indent="0">
              <a:lnSpc>
                <a:spcPct val="81000"/>
              </a:lnSpc>
              <a:buSzTx/>
              <a:buNone/>
            </a:pPr>
            <a:r>
              <a:rPr lang="el-GR" dirty="0"/>
              <a:t>Αυτό το μοντέλο δεν περιλαμβάνει απαιτήσεις για την τοποθεσία παροχής της υπηρεσίας ή τον τρόπο επικοινωνίας των επαγγελματιών με τους γονείς/κηδεμόνες.</a:t>
            </a:r>
            <a:endParaRPr dirty="0"/>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 name="Title 1"/>
          <p:cNvSpPr txBox="1">
            <a:spLocks noGrp="1"/>
          </p:cNvSpPr>
          <p:nvPr>
            <p:ph type="title"/>
          </p:nvPr>
        </p:nvSpPr>
        <p:spPr>
          <a:xfrm>
            <a:off x="680320" y="753228"/>
            <a:ext cx="9613863" cy="1080939"/>
          </a:xfrm>
          <a:prstGeom prst="rect">
            <a:avLst/>
          </a:prstGeom>
        </p:spPr>
        <p:txBody>
          <a:bodyPr/>
          <a:lstStyle/>
          <a:p>
            <a:r>
              <a:rPr lang="el-GR" dirty="0"/>
              <a:t>Μια διεπιστημονική προσέγγιση</a:t>
            </a:r>
            <a:endParaRPr dirty="0"/>
          </a:p>
        </p:txBody>
      </p:sp>
      <p:sp>
        <p:nvSpPr>
          <p:cNvPr id="282" name="Content Placeholder 2"/>
          <p:cNvSpPr txBox="1">
            <a:spLocks noGrp="1"/>
          </p:cNvSpPr>
          <p:nvPr>
            <p:ph type="body" idx="1"/>
          </p:nvPr>
        </p:nvSpPr>
        <p:spPr>
          <a:xfrm>
            <a:off x="680320" y="2336872"/>
            <a:ext cx="9613863" cy="4165529"/>
          </a:xfrm>
          <a:prstGeom prst="rect">
            <a:avLst/>
          </a:prstGeom>
        </p:spPr>
        <p:txBody>
          <a:bodyPr/>
          <a:lstStyle/>
          <a:p>
            <a:pPr marL="0" indent="0">
              <a:buSzTx/>
              <a:buNone/>
            </a:pPr>
            <a:r>
              <a:rPr lang="el-GR" dirty="0"/>
              <a:t>Κάθε μέλος της ομάδας:</a:t>
            </a:r>
          </a:p>
          <a:p>
            <a:pPr marL="0" indent="0">
              <a:buSzTx/>
              <a:buNone/>
            </a:pPr>
            <a:r>
              <a:rPr lang="el-GR" dirty="0"/>
              <a:t>Μοιράζεται πληροφορίες μεταξύ τους προκειμένου να αναπτύξει ένα σχέδιο.</a:t>
            </a:r>
          </a:p>
          <a:p>
            <a:pPr marL="0" indent="0">
              <a:buSzTx/>
              <a:buNone/>
            </a:pPr>
            <a:r>
              <a:rPr lang="el-GR" dirty="0"/>
              <a:t>Υλοποιεί τμήματα του σχεδίου ειδικά για την πειθαρχία του.</a:t>
            </a:r>
          </a:p>
          <a:p>
            <a:pPr marL="0" indent="0">
              <a:buSzTx/>
              <a:buNone/>
            </a:pPr>
            <a:r>
              <a:rPr lang="el-GR" dirty="0"/>
              <a:t>Συμμετέχει σε επίσημες συναντήσεις με άλλα μέλη της ομάδας προκειμένου να τους ενημερώσει για την υλοποίηση του σχεδίου.</a:t>
            </a:r>
          </a:p>
          <a:p>
            <a:pPr marL="0" indent="0">
              <a:buSzTx/>
              <a:buNone/>
            </a:pPr>
            <a:endParaRPr lang="el-GR" dirty="0"/>
          </a:p>
          <a:p>
            <a:pPr marL="0" indent="0">
              <a:buSzTx/>
              <a:buNone/>
            </a:pPr>
            <a:r>
              <a:rPr lang="el-GR" dirty="0"/>
              <a:t>Αυτό το μοντέλο δεν περιλαμβάνει απαιτήσεις για την τοποθεσία παροχής της υπηρεσίας ή τον τρόπο επικοινωνίας των επαγγελματιών με τους γονείς/κηδεμόνες.</a:t>
            </a:r>
            <a:endParaRPr dirty="0"/>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 name="Title 1"/>
          <p:cNvSpPr txBox="1">
            <a:spLocks noGrp="1"/>
          </p:cNvSpPr>
          <p:nvPr>
            <p:ph type="title"/>
          </p:nvPr>
        </p:nvSpPr>
        <p:spPr>
          <a:xfrm>
            <a:off x="680320" y="753228"/>
            <a:ext cx="9613863" cy="1080939"/>
          </a:xfrm>
          <a:prstGeom prst="rect">
            <a:avLst/>
          </a:prstGeom>
        </p:spPr>
        <p:txBody>
          <a:bodyPr/>
          <a:lstStyle/>
          <a:p>
            <a:r>
              <a:rPr lang="el-GR" dirty="0"/>
              <a:t>Μια διεπιστημονική προσέγγιση</a:t>
            </a:r>
            <a:endParaRPr dirty="0"/>
          </a:p>
        </p:txBody>
      </p:sp>
      <p:sp>
        <p:nvSpPr>
          <p:cNvPr id="285" name="Content Placeholder 2"/>
          <p:cNvSpPr txBox="1">
            <a:spLocks noGrp="1"/>
          </p:cNvSpPr>
          <p:nvPr>
            <p:ph type="body" idx="1"/>
          </p:nvPr>
        </p:nvSpPr>
        <p:spPr>
          <a:xfrm>
            <a:off x="680320" y="2336872"/>
            <a:ext cx="9613863" cy="3599319"/>
          </a:xfrm>
          <a:prstGeom prst="rect">
            <a:avLst/>
          </a:prstGeom>
        </p:spPr>
        <p:txBody>
          <a:bodyPr/>
          <a:lstStyle/>
          <a:p>
            <a:r>
              <a:rPr lang="el-GR" dirty="0"/>
              <a:t>Τα μέλη της ομάδας συνεργάζονται για να αναπτύξουν ένα κοινό σχέδιο.</a:t>
            </a:r>
          </a:p>
          <a:p>
            <a:endParaRPr lang="el-GR" dirty="0"/>
          </a:p>
          <a:p>
            <a:r>
              <a:rPr lang="el-GR" dirty="0"/>
              <a:t>Ένα μέλος της ομάδας υλοποιεί το σχέδιο με το παιδί και την οικογένεια, ενώ ξεπερνά τα όρια των παραδοσιακών πειθαρχιών.</a:t>
            </a:r>
          </a:p>
          <a:p>
            <a:endParaRPr lang="el-GR" dirty="0"/>
          </a:p>
          <a:p>
            <a:r>
              <a:rPr lang="el-GR" dirty="0"/>
              <a:t>Αυτό το μοντέλο δεν περιλαμβάνει απαιτήσεις για την τοποθεσία παροχής της υπηρεσίας ή τον τρόπο επικοινωνίας των επαγγελματιών με τους γονείς/κηδεμόνες.</a:t>
            </a:r>
            <a:endParaRPr dirty="0"/>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 name="Title 1"/>
          <p:cNvSpPr txBox="1">
            <a:spLocks noGrp="1"/>
          </p:cNvSpPr>
          <p:nvPr>
            <p:ph type="title"/>
          </p:nvPr>
        </p:nvSpPr>
        <p:spPr>
          <a:xfrm>
            <a:off x="680320" y="753228"/>
            <a:ext cx="9613863" cy="1080939"/>
          </a:xfrm>
          <a:prstGeom prst="rect">
            <a:avLst/>
          </a:prstGeom>
        </p:spPr>
        <p:txBody>
          <a:bodyPr/>
          <a:lstStyle/>
          <a:p>
            <a:r>
              <a:rPr lang="el-GR" dirty="0"/>
              <a:t>Γιατί πρακτικές που βασίζονται σε στοιχεία;</a:t>
            </a:r>
            <a:endParaRPr dirty="0"/>
          </a:p>
        </p:txBody>
      </p:sp>
      <p:sp>
        <p:nvSpPr>
          <p:cNvPr id="209" name="Content Placeholder 2"/>
          <p:cNvSpPr txBox="1">
            <a:spLocks noGrp="1"/>
          </p:cNvSpPr>
          <p:nvPr>
            <p:ph type="body" idx="1"/>
          </p:nvPr>
        </p:nvSpPr>
        <p:spPr>
          <a:xfrm>
            <a:off x="680320" y="2336872"/>
            <a:ext cx="9613863" cy="3599319"/>
          </a:xfrm>
          <a:prstGeom prst="rect">
            <a:avLst/>
          </a:prstGeom>
        </p:spPr>
        <p:txBody>
          <a:bodyPr/>
          <a:lstStyle/>
          <a:p>
            <a:pPr marL="0" indent="0">
              <a:buSzTx/>
              <a:buNone/>
            </a:pPr>
            <a:r>
              <a:rPr lang="el-GR" dirty="0"/>
              <a:t>Οι πρακτικές που βασίζονται σε στοιχεία υποστηρίζουν τους στόχους του IDEA:</a:t>
            </a:r>
          </a:p>
          <a:p>
            <a:pPr marL="0" indent="0">
              <a:buSzTx/>
              <a:buNone/>
            </a:pPr>
            <a:endParaRPr lang="el-GR" dirty="0"/>
          </a:p>
          <a:p>
            <a:pPr marL="0" indent="0">
              <a:buSzTx/>
              <a:buNone/>
            </a:pPr>
            <a:r>
              <a:rPr lang="el-GR" dirty="0"/>
              <a:t>Να υποστηρίξει την ανάπτυξη νεογνών και μικρών παιδιών με ΕΕΑ.</a:t>
            </a:r>
          </a:p>
          <a:p>
            <a:pPr marL="0" indent="0">
              <a:buSzTx/>
              <a:buNone/>
            </a:pPr>
            <a:endParaRPr lang="el-GR" dirty="0"/>
          </a:p>
          <a:p>
            <a:pPr marL="0" indent="0">
              <a:buSzTx/>
              <a:buNone/>
            </a:pPr>
            <a:r>
              <a:rPr lang="el-GR" dirty="0"/>
              <a:t>Να αυξηθεί η ικανότητα των οικογενειών να ανταποκρίνονται στις ανάγκες του παιδιού.</a:t>
            </a:r>
            <a:endParaRPr dirty="0"/>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 name="Title 1"/>
          <p:cNvSpPr txBox="1">
            <a:spLocks noGrp="1"/>
          </p:cNvSpPr>
          <p:nvPr>
            <p:ph type="title"/>
          </p:nvPr>
        </p:nvSpPr>
        <p:spPr>
          <a:xfrm>
            <a:off x="680320" y="753228"/>
            <a:ext cx="9613863" cy="1080939"/>
          </a:xfrm>
          <a:prstGeom prst="rect">
            <a:avLst/>
          </a:prstGeom>
        </p:spPr>
        <p:txBody>
          <a:bodyPr/>
          <a:lstStyle/>
          <a:p>
            <a:r>
              <a:rPr lang="el-GR" dirty="0"/>
              <a:t>Κύριος </a:t>
            </a:r>
            <a:r>
              <a:rPr lang="el-GR" dirty="0" err="1"/>
              <a:t>Πάροχος</a:t>
            </a:r>
            <a:r>
              <a:rPr lang="el-GR" dirty="0"/>
              <a:t> Υπηρεσιών</a:t>
            </a:r>
            <a:endParaRPr dirty="0"/>
          </a:p>
        </p:txBody>
      </p:sp>
      <p:sp>
        <p:nvSpPr>
          <p:cNvPr id="288" name="Content Placeholder 2"/>
          <p:cNvSpPr txBox="1">
            <a:spLocks noGrp="1"/>
          </p:cNvSpPr>
          <p:nvPr>
            <p:ph type="body" idx="1"/>
          </p:nvPr>
        </p:nvSpPr>
        <p:spPr>
          <a:xfrm>
            <a:off x="680320" y="2336872"/>
            <a:ext cx="9613863" cy="3934621"/>
          </a:xfrm>
          <a:prstGeom prst="rect">
            <a:avLst/>
          </a:prstGeom>
        </p:spPr>
        <p:txBody>
          <a:bodyPr/>
          <a:lstStyle/>
          <a:p>
            <a:pPr marL="457200" indent="-457200">
              <a:buFontTx/>
              <a:buAutoNum type="arabicPeriod"/>
            </a:pPr>
            <a:r>
              <a:rPr lang="el-GR" dirty="0"/>
              <a:t>Ένας κύριος </a:t>
            </a:r>
            <a:r>
              <a:rPr lang="el-GR" dirty="0" err="1"/>
              <a:t>πάροχος</a:t>
            </a:r>
            <a:r>
              <a:rPr lang="el-GR" dirty="0"/>
              <a:t> υπηρεσιών (PSP) παρέχει υποστήριξη για κάθε παιδί και οικογένεια.</a:t>
            </a:r>
          </a:p>
          <a:p>
            <a:pPr marL="457200" indent="-457200">
              <a:buFontTx/>
              <a:buAutoNum type="arabicPeriod"/>
            </a:pPr>
            <a:r>
              <a:rPr lang="el-GR" dirty="0"/>
              <a:t>Κάθε PPU υποστηρίζεται από μια ομάδα επαγγελματιών από διαφορετικούς κλάδους.</a:t>
            </a:r>
          </a:p>
          <a:p>
            <a:pPr marL="457200" indent="-457200">
              <a:buFontTx/>
              <a:buAutoNum type="arabicPeriod"/>
            </a:pPr>
            <a:r>
              <a:rPr lang="el-GR" dirty="0"/>
              <a:t>Τα μέλη της ομάδας υποστηρίζουν το ένα το άλλο για να εργαστούν με κάθε παιδί και οικογένεια μέσω της χρήσης της καθοδήγησης.</a:t>
            </a:r>
          </a:p>
          <a:p>
            <a:pPr marL="457200" indent="-457200">
              <a:buFontTx/>
              <a:buAutoNum type="arabicPeriod"/>
            </a:pPr>
            <a:r>
              <a:rPr lang="el-GR" dirty="0"/>
              <a:t>Κάθε PPU χρησιμοποιεί την καθοδήγηση ως τρόπο αλληλεπίδρασης με γονείς/φροντιστές. και</a:t>
            </a:r>
          </a:p>
          <a:p>
            <a:pPr marL="457200" indent="-457200">
              <a:buFontTx/>
              <a:buAutoNum type="arabicPeriod"/>
            </a:pPr>
            <a:r>
              <a:rPr lang="el-GR" dirty="0"/>
              <a:t>Η υποστήριξη πραγματοποιείται σε φυσικά περιβάλλοντα.</a:t>
            </a:r>
            <a:endParaRPr dirty="0"/>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Title 1"/>
          <p:cNvSpPr txBox="1">
            <a:spLocks noGrp="1"/>
          </p:cNvSpPr>
          <p:nvPr>
            <p:ph type="title"/>
          </p:nvPr>
        </p:nvSpPr>
        <p:spPr>
          <a:xfrm>
            <a:off x="680320" y="753228"/>
            <a:ext cx="9613863" cy="1080939"/>
          </a:xfrm>
          <a:prstGeom prst="rect">
            <a:avLst/>
          </a:prstGeom>
        </p:spPr>
        <p:txBody>
          <a:bodyPr/>
          <a:lstStyle/>
          <a:p>
            <a:r>
              <a:rPr lang="el-GR" dirty="0"/>
              <a:t>Κύριος </a:t>
            </a:r>
            <a:r>
              <a:rPr lang="el-GR" dirty="0" err="1"/>
              <a:t>Πάροχος</a:t>
            </a:r>
            <a:r>
              <a:rPr lang="el-GR" dirty="0"/>
              <a:t> Υπηρεσιών</a:t>
            </a:r>
            <a:endParaRPr dirty="0"/>
          </a:p>
        </p:txBody>
      </p:sp>
      <p:sp>
        <p:nvSpPr>
          <p:cNvPr id="291" name="Content Placeholder 2"/>
          <p:cNvSpPr txBox="1">
            <a:spLocks noGrp="1"/>
          </p:cNvSpPr>
          <p:nvPr>
            <p:ph type="body" idx="1"/>
          </p:nvPr>
        </p:nvSpPr>
        <p:spPr>
          <a:xfrm>
            <a:off x="680320" y="2336872"/>
            <a:ext cx="9613863" cy="3599319"/>
          </a:xfrm>
          <a:prstGeom prst="rect">
            <a:avLst/>
          </a:prstGeom>
        </p:spPr>
        <p:txBody>
          <a:bodyPr/>
          <a:lstStyle/>
          <a:p>
            <a:r>
              <a:rPr lang="el-GR" dirty="0"/>
              <a:t>Η εναλλαγή διαφορετικών ασκούμενων μέσα και έξω από την οικογενειακή ζωή σε καθημερινή βάση έχει αρνητικό αντίκτυπο στη λειτουργία της οικογένειας.</a:t>
            </a:r>
          </a:p>
          <a:p>
            <a:endParaRPr lang="el-GR" dirty="0"/>
          </a:p>
          <a:p>
            <a:r>
              <a:rPr lang="el-GR" dirty="0"/>
              <a:t>Η χρήση PPU ελαχιστοποιεί τις αρνητικές συνέπειες πολλών ασκούμενων που αλλάζουν και εισέρχονται στην οικογένεια.</a:t>
            </a:r>
            <a:endParaRPr dirty="0"/>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 name="Title 1"/>
          <p:cNvSpPr txBox="1">
            <a:spLocks noGrp="1"/>
          </p:cNvSpPr>
          <p:nvPr>
            <p:ph type="title"/>
          </p:nvPr>
        </p:nvSpPr>
        <p:spPr>
          <a:xfrm>
            <a:off x="680320" y="753228"/>
            <a:ext cx="9613863" cy="1080939"/>
          </a:xfrm>
          <a:prstGeom prst="rect">
            <a:avLst/>
          </a:prstGeom>
        </p:spPr>
        <p:txBody>
          <a:bodyPr/>
          <a:lstStyle/>
          <a:p>
            <a:endParaRPr/>
          </a:p>
        </p:txBody>
      </p:sp>
      <p:sp>
        <p:nvSpPr>
          <p:cNvPr id="294" name="Content Placeholder 2"/>
          <p:cNvSpPr txBox="1">
            <a:spLocks noGrp="1"/>
          </p:cNvSpPr>
          <p:nvPr>
            <p:ph type="body" idx="1"/>
          </p:nvPr>
        </p:nvSpPr>
        <p:spPr>
          <a:xfrm>
            <a:off x="680320" y="2336872"/>
            <a:ext cx="9613863" cy="3599319"/>
          </a:xfrm>
          <a:prstGeom prst="rect">
            <a:avLst/>
          </a:prstGeom>
        </p:spPr>
        <p:txBody>
          <a:bodyPr/>
          <a:lstStyle/>
          <a:p>
            <a:pPr marL="0" indent="0">
              <a:buSzTx/>
              <a:buNone/>
              <a:defRPr sz="3600"/>
            </a:pPr>
            <a:r>
              <a:rPr lang="el-GR" dirty="0"/>
              <a:t>ΕΠΟΜΕΝΟ:</a:t>
            </a:r>
          </a:p>
          <a:p>
            <a:pPr marL="0" indent="0">
              <a:buSzTx/>
              <a:buNone/>
              <a:defRPr sz="3600"/>
            </a:pPr>
            <a:r>
              <a:rPr lang="el-GR" dirty="0"/>
              <a:t>Ενότητα 1, Θέμα 3, Ενότητα 5</a:t>
            </a:r>
          </a:p>
          <a:p>
            <a:pPr marL="0" indent="0">
              <a:buSzTx/>
              <a:buNone/>
              <a:defRPr sz="3600"/>
            </a:pPr>
            <a:r>
              <a:rPr lang="el-GR" dirty="0"/>
              <a:t>Μαθησιακά στυλ ενηλίκων</a:t>
            </a:r>
            <a:endParaRPr dirty="0"/>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 name="Title 1"/>
          <p:cNvSpPr txBox="1">
            <a:spLocks noGrp="1"/>
          </p:cNvSpPr>
          <p:nvPr>
            <p:ph type="ctrTitle"/>
          </p:nvPr>
        </p:nvSpPr>
        <p:spPr>
          <a:xfrm>
            <a:off x="680322" y="2733707"/>
            <a:ext cx="8144134" cy="1373072"/>
          </a:xfrm>
          <a:prstGeom prst="rect">
            <a:avLst/>
          </a:prstGeom>
        </p:spPr>
        <p:txBody>
          <a:bodyPr>
            <a:normAutofit fontScale="90000"/>
          </a:bodyPr>
          <a:lstStyle>
            <a:lvl1pPr defTabSz="649223">
              <a:defRPr sz="3800"/>
            </a:lvl1pPr>
          </a:lstStyle>
          <a:p>
            <a:r>
              <a:rPr lang="el-GR" dirty="0"/>
              <a:t>ΕΝΟΤΗΤΑ 1, ΘΕΜΑ 3, Ενότητα 5 Μαθησιακά Στυλ Ενηλίκων &amp; Περίληψη</a:t>
            </a:r>
            <a:endParaRPr dirty="0"/>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8" name="Title 1"/>
          <p:cNvSpPr txBox="1">
            <a:spLocks noGrp="1"/>
          </p:cNvSpPr>
          <p:nvPr>
            <p:ph type="title"/>
          </p:nvPr>
        </p:nvSpPr>
        <p:spPr>
          <a:xfrm>
            <a:off x="680320" y="753228"/>
            <a:ext cx="9613863" cy="1080939"/>
          </a:xfrm>
          <a:prstGeom prst="rect">
            <a:avLst/>
          </a:prstGeom>
        </p:spPr>
        <p:txBody>
          <a:bodyPr/>
          <a:lstStyle/>
          <a:p>
            <a:endParaRPr dirty="0"/>
          </a:p>
        </p:txBody>
      </p:sp>
      <p:pic>
        <p:nvPicPr>
          <p:cNvPr id="299" name="Picture 3" descr="Picture 3"/>
          <p:cNvPicPr>
            <a:picLocks noChangeAspect="1"/>
          </p:cNvPicPr>
          <p:nvPr/>
        </p:nvPicPr>
        <p:blipFill>
          <a:blip r:embed="rId2"/>
          <a:stretch>
            <a:fillRect/>
          </a:stretch>
        </p:blipFill>
        <p:spPr>
          <a:xfrm>
            <a:off x="855147" y="2214560"/>
            <a:ext cx="9148018" cy="3881440"/>
          </a:xfrm>
          <a:prstGeom prst="rect">
            <a:avLst/>
          </a:prstGeom>
          <a:ln w="12700">
            <a:miter lim="400000"/>
          </a:ln>
        </p:spPr>
      </p:pic>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 name="Title 1"/>
          <p:cNvSpPr txBox="1">
            <a:spLocks noGrp="1"/>
          </p:cNvSpPr>
          <p:nvPr>
            <p:ph type="title"/>
          </p:nvPr>
        </p:nvSpPr>
        <p:spPr>
          <a:xfrm>
            <a:off x="680320" y="753228"/>
            <a:ext cx="9613863" cy="1080939"/>
          </a:xfrm>
          <a:prstGeom prst="rect">
            <a:avLst/>
          </a:prstGeom>
        </p:spPr>
        <p:txBody>
          <a:bodyPr/>
          <a:lstStyle/>
          <a:p>
            <a:r>
              <a:rPr lang="el-GR" dirty="0"/>
              <a:t>Πώς μαθαίνουν οι άνθρωποι;</a:t>
            </a:r>
            <a:endParaRPr dirty="0"/>
          </a:p>
        </p:txBody>
      </p:sp>
      <p:sp>
        <p:nvSpPr>
          <p:cNvPr id="302" name="Content Placeholder 2"/>
          <p:cNvSpPr txBox="1">
            <a:spLocks noGrp="1"/>
          </p:cNvSpPr>
          <p:nvPr>
            <p:ph type="body" idx="1"/>
          </p:nvPr>
        </p:nvSpPr>
        <p:spPr>
          <a:xfrm>
            <a:off x="680320" y="2336872"/>
            <a:ext cx="9613863" cy="3599319"/>
          </a:xfrm>
          <a:prstGeom prst="rect">
            <a:avLst/>
          </a:prstGeom>
        </p:spPr>
        <p:txBody>
          <a:bodyPr/>
          <a:lstStyle/>
          <a:p>
            <a:r>
              <a:rPr lang="el-GR" dirty="0"/>
              <a:t>Οι μαθητές συνδέουν το νέο υλικό με αυτό που ήδη γνωρίζουν.</a:t>
            </a:r>
          </a:p>
          <a:p>
            <a:r>
              <a:rPr lang="el-GR" dirty="0"/>
              <a:t>Οι μαθητές αποκτούν νέες γνώσεις και δεξιότητες μέσα από ένα πλαίσιο για να κατανοήσουν τις πληροφορίες.</a:t>
            </a:r>
          </a:p>
          <a:p>
            <a:r>
              <a:rPr lang="el-GR" dirty="0"/>
              <a:t>Οι μαθητές μπορούν να πάρουν τον έλεγχο της μάθησής τους με ευκαιρίες για </a:t>
            </a:r>
            <a:r>
              <a:rPr lang="el-GR" dirty="0" err="1"/>
              <a:t>αυτοαξιολόγηση</a:t>
            </a:r>
            <a:r>
              <a:rPr lang="el-GR" dirty="0"/>
              <a:t> μέσω μιας σειράς προτύπων, κριτηρίων και ανατροφοδότησης από ειδικούς.</a:t>
            </a:r>
            <a:endParaRPr dirty="0"/>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 name="Title 1"/>
          <p:cNvSpPr txBox="1">
            <a:spLocks noGrp="1"/>
          </p:cNvSpPr>
          <p:nvPr>
            <p:ph type="title"/>
          </p:nvPr>
        </p:nvSpPr>
        <p:spPr>
          <a:xfrm>
            <a:off x="680320" y="753228"/>
            <a:ext cx="9613863" cy="1080939"/>
          </a:xfrm>
          <a:prstGeom prst="rect">
            <a:avLst/>
          </a:prstGeom>
        </p:spPr>
        <p:txBody>
          <a:bodyPr/>
          <a:lstStyle/>
          <a:p>
            <a:r>
              <a:rPr lang="el-GR" dirty="0"/>
              <a:t>Διδασκαλία ενηλίκων-</a:t>
            </a:r>
            <a:r>
              <a:rPr lang="it-IT" dirty="0"/>
              <a:t>coaching</a:t>
            </a:r>
            <a:endParaRPr dirty="0"/>
          </a:p>
        </p:txBody>
      </p:sp>
      <p:sp>
        <p:nvSpPr>
          <p:cNvPr id="305" name="Content Placeholder 2"/>
          <p:cNvSpPr txBox="1">
            <a:spLocks noGrp="1"/>
          </p:cNvSpPr>
          <p:nvPr>
            <p:ph type="body" idx="1"/>
          </p:nvPr>
        </p:nvSpPr>
        <p:spPr>
          <a:xfrm>
            <a:off x="680320" y="2336872"/>
            <a:ext cx="9613863" cy="3599319"/>
          </a:xfrm>
          <a:prstGeom prst="rect">
            <a:avLst/>
          </a:prstGeom>
        </p:spPr>
        <p:txBody>
          <a:bodyPr/>
          <a:lstStyle/>
          <a:p>
            <a:r>
              <a:rPr lang="el-GR" dirty="0" err="1"/>
              <a:t>Coaching</a:t>
            </a:r>
            <a:r>
              <a:rPr lang="el-GR" dirty="0"/>
              <a:t>: «ένα στυλ αλληλεπίδρασης που προάγει την εκπαίδευση ενηλίκων».</a:t>
            </a:r>
          </a:p>
          <a:p>
            <a:endParaRPr lang="el-GR" dirty="0"/>
          </a:p>
          <a:p>
            <a:r>
              <a:rPr lang="el-GR" dirty="0"/>
              <a:t>"Το </a:t>
            </a:r>
            <a:r>
              <a:rPr lang="el-GR" dirty="0" err="1"/>
              <a:t>Coaching</a:t>
            </a:r>
            <a:r>
              <a:rPr lang="el-GR" dirty="0"/>
              <a:t> είναι μια </a:t>
            </a:r>
            <a:r>
              <a:rPr lang="el-GR" dirty="0" err="1"/>
              <a:t>διαδραστική</a:t>
            </a:r>
            <a:r>
              <a:rPr lang="el-GR" dirty="0"/>
              <a:t>, βασισμένη σε στοιχεία διαδικασία προβληματισμού, ανταλλαγής πληροφοριών και δράσης που χρησιμοποιείται για να παρέχει υποστήριξη και ενθάρρυνση, να βελτιώσει τις υπάρχουσες πρακτικές, να αναπτύξει νέες δεξιότητες και να προωθήσει τη συνεχή </a:t>
            </a:r>
            <a:r>
              <a:rPr lang="el-GR" dirty="0" err="1"/>
              <a:t>αυτοαξιολόγηση</a:t>
            </a:r>
            <a:r>
              <a:rPr lang="el-GR" dirty="0"/>
              <a:t> και μάθηση."</a:t>
            </a:r>
            <a:endParaRPr dirty="0"/>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 name="Title 1"/>
          <p:cNvSpPr txBox="1">
            <a:spLocks noGrp="1"/>
          </p:cNvSpPr>
          <p:nvPr>
            <p:ph type="title"/>
          </p:nvPr>
        </p:nvSpPr>
        <p:spPr>
          <a:xfrm>
            <a:off x="680320" y="753228"/>
            <a:ext cx="9613863" cy="1080939"/>
          </a:xfrm>
          <a:prstGeom prst="rect">
            <a:avLst/>
          </a:prstGeom>
        </p:spPr>
        <p:txBody>
          <a:bodyPr/>
          <a:lstStyle/>
          <a:p>
            <a:r>
              <a:rPr lang="el-GR" dirty="0"/>
              <a:t>Πώς μοιάζει το </a:t>
            </a:r>
            <a:r>
              <a:rPr lang="it-IT" dirty="0"/>
              <a:t>coaching;</a:t>
            </a:r>
            <a:endParaRPr dirty="0"/>
          </a:p>
        </p:txBody>
      </p:sp>
      <p:sp>
        <p:nvSpPr>
          <p:cNvPr id="308" name="Content Placeholder 2"/>
          <p:cNvSpPr txBox="1">
            <a:spLocks noGrp="1"/>
          </p:cNvSpPr>
          <p:nvPr>
            <p:ph type="body" idx="1"/>
          </p:nvPr>
        </p:nvSpPr>
        <p:spPr>
          <a:xfrm>
            <a:off x="680320" y="2336872"/>
            <a:ext cx="9613863" cy="3599319"/>
          </a:xfrm>
          <a:prstGeom prst="rect">
            <a:avLst/>
          </a:prstGeom>
        </p:spPr>
        <p:txBody>
          <a:bodyPr/>
          <a:lstStyle/>
          <a:p>
            <a:pPr>
              <a:lnSpc>
                <a:spcPct val="81000"/>
              </a:lnSpc>
            </a:pPr>
            <a:r>
              <a:rPr lang="el-GR" dirty="0"/>
              <a:t>Πώς μοιάζει το </a:t>
            </a:r>
            <a:r>
              <a:rPr lang="el-GR" dirty="0" err="1"/>
              <a:t>coaching</a:t>
            </a:r>
            <a:r>
              <a:rPr lang="el-GR" dirty="0"/>
              <a:t> στη δράση;</a:t>
            </a:r>
          </a:p>
          <a:p>
            <a:pPr>
              <a:lnSpc>
                <a:spcPct val="81000"/>
              </a:lnSpc>
            </a:pPr>
            <a:r>
              <a:rPr lang="el-GR" dirty="0"/>
              <a:t>Προσδιορίζεται το σχέδιο από την προηγούμενη επίσκεψη.</a:t>
            </a:r>
          </a:p>
          <a:p>
            <a:pPr>
              <a:lnSpc>
                <a:spcPct val="81000"/>
              </a:lnSpc>
            </a:pPr>
            <a:r>
              <a:rPr lang="el-GR" dirty="0"/>
              <a:t>Συζητήστε τι κάνουν ήδη οι γονείς και σκεφτείτε άλλες ιδέες που μπορούν να κάνουν.</a:t>
            </a:r>
          </a:p>
          <a:p>
            <a:pPr>
              <a:lnSpc>
                <a:spcPct val="81000"/>
              </a:lnSpc>
            </a:pPr>
            <a:r>
              <a:rPr lang="el-GR" dirty="0"/>
              <a:t>Αναπτύσσεται ένα κοινό σχέδιο με τους γονείς σχετικά με το τι πρέπει να κάνουν μεταξύ δύο συναντήσεων καθώς και εντός της επόμενης συνάντησης.</a:t>
            </a:r>
            <a:endParaRPr dirty="0"/>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Title 1"/>
          <p:cNvSpPr txBox="1">
            <a:spLocks noGrp="1"/>
          </p:cNvSpPr>
          <p:nvPr>
            <p:ph type="title"/>
          </p:nvPr>
        </p:nvSpPr>
        <p:spPr>
          <a:xfrm>
            <a:off x="680320" y="753228"/>
            <a:ext cx="9613863" cy="1080939"/>
          </a:xfrm>
          <a:prstGeom prst="rect">
            <a:avLst/>
          </a:prstGeom>
        </p:spPr>
        <p:txBody>
          <a:bodyPr/>
          <a:lstStyle/>
          <a:p>
            <a:r>
              <a:rPr lang="el-GR" dirty="0"/>
              <a:t>Τι είναι οι πρακτικές που βασίζονται σε στοιχεία;</a:t>
            </a:r>
            <a:endParaRPr dirty="0"/>
          </a:p>
        </p:txBody>
      </p:sp>
      <p:sp>
        <p:nvSpPr>
          <p:cNvPr id="212" name="Content Placeholder 2"/>
          <p:cNvSpPr txBox="1">
            <a:spLocks noGrp="1"/>
          </p:cNvSpPr>
          <p:nvPr>
            <p:ph type="body" idx="1"/>
          </p:nvPr>
        </p:nvSpPr>
        <p:spPr>
          <a:xfrm>
            <a:off x="680320" y="2336872"/>
            <a:ext cx="9613863" cy="3599319"/>
          </a:xfrm>
          <a:prstGeom prst="rect">
            <a:avLst/>
          </a:prstGeom>
        </p:spPr>
        <p:txBody>
          <a:bodyPr/>
          <a:lstStyle/>
          <a:p>
            <a:pPr marL="0" indent="0">
              <a:buSzTx/>
              <a:buNone/>
            </a:pPr>
            <a:endParaRPr dirty="0"/>
          </a:p>
          <a:p>
            <a:pPr marL="0" indent="0">
              <a:buSzTx/>
              <a:buNone/>
            </a:pPr>
            <a:r>
              <a:rPr lang="el-GR" dirty="0"/>
              <a:t>«Πρακτικές που προκύπτουν ως αποτέλεσμα έρευνας, στις οποίες τα χαρακτηριστικά και οι συνέπειες των περιβαλλοντικών μεταβλητών καθορίζονται εμπειρικά και η σχέση μεταξύ των δύο ενημερώνει άμεσα τι μπορεί να κάνει ο επαγγελματίας για να παράγει το επιθυμητό αποτέλεσμα».</a:t>
            </a:r>
            <a:endParaRPr dirty="0"/>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 name="Title 1"/>
          <p:cNvSpPr txBox="1">
            <a:spLocks noGrp="1"/>
          </p:cNvSpPr>
          <p:nvPr>
            <p:ph type="title"/>
          </p:nvPr>
        </p:nvSpPr>
        <p:spPr>
          <a:xfrm>
            <a:off x="680320" y="753228"/>
            <a:ext cx="9613863" cy="1080939"/>
          </a:xfrm>
          <a:prstGeom prst="rect">
            <a:avLst/>
          </a:prstGeom>
        </p:spPr>
        <p:txBody>
          <a:bodyPr/>
          <a:lstStyle/>
          <a:p>
            <a:r>
              <a:rPr lang="el-GR" dirty="0"/>
              <a:t>Ποιες είναι οι οικογενειακές πρακτικές;</a:t>
            </a:r>
            <a:endParaRPr dirty="0"/>
          </a:p>
        </p:txBody>
      </p:sp>
      <p:sp>
        <p:nvSpPr>
          <p:cNvPr id="215" name="Content Placeholder 2"/>
          <p:cNvSpPr txBox="1">
            <a:spLocks noGrp="1"/>
          </p:cNvSpPr>
          <p:nvPr>
            <p:ph type="body" idx="1"/>
          </p:nvPr>
        </p:nvSpPr>
        <p:spPr>
          <a:xfrm>
            <a:off x="680320" y="2336872"/>
            <a:ext cx="9613863" cy="3599319"/>
          </a:xfrm>
          <a:prstGeom prst="rect">
            <a:avLst/>
          </a:prstGeom>
        </p:spPr>
        <p:txBody>
          <a:bodyPr/>
          <a:lstStyle/>
          <a:p>
            <a:r>
              <a:rPr lang="el-GR" dirty="0"/>
              <a:t>Αυτές οι πρακτικές βλέπουν τους επαγγελματίες ως πράκτορες οικογενειών που ανταποκρίνονται στις επιθυμίες και τις προτεραιότητες της οικογένειας.</a:t>
            </a:r>
          </a:p>
          <a:p>
            <a:r>
              <a:rPr lang="el-GR" dirty="0"/>
              <a:t>Το Μέρος Γ του IDEA ενθαρρύνει τους επαγγελματίες να χρησιμοποιούν προσεγγίσεις προσανατολισμένες στην οικογένεια στις υπηρεσίες.</a:t>
            </a:r>
          </a:p>
          <a:p>
            <a:r>
              <a:rPr lang="el-GR" dirty="0"/>
              <a:t>Όταν εργάζεστε σε </a:t>
            </a:r>
            <a:r>
              <a:rPr lang="en-US" dirty="0"/>
              <a:t>ECI</a:t>
            </a:r>
            <a:r>
              <a:rPr lang="el-GR" dirty="0"/>
              <a:t>, χρησιμοποιήστε πρακτικές που βασίζονται σε στοιχεία που είναι προσανατολισμένες στην οικογένεια.</a:t>
            </a:r>
            <a:endParaRPr dirty="0"/>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 name="Title 1"/>
          <p:cNvSpPr txBox="1">
            <a:spLocks noGrp="1"/>
          </p:cNvSpPr>
          <p:nvPr>
            <p:ph type="title"/>
          </p:nvPr>
        </p:nvSpPr>
        <p:spPr>
          <a:xfrm>
            <a:off x="680320" y="753228"/>
            <a:ext cx="9613863" cy="1080939"/>
          </a:xfrm>
          <a:prstGeom prst="rect">
            <a:avLst/>
          </a:prstGeom>
        </p:spPr>
        <p:txBody>
          <a:bodyPr/>
          <a:lstStyle/>
          <a:p>
            <a:endParaRPr/>
          </a:p>
        </p:txBody>
      </p:sp>
      <p:sp>
        <p:nvSpPr>
          <p:cNvPr id="218" name="Content Placeholder 2"/>
          <p:cNvSpPr txBox="1">
            <a:spLocks noGrp="1"/>
          </p:cNvSpPr>
          <p:nvPr>
            <p:ph type="body" idx="1"/>
          </p:nvPr>
        </p:nvSpPr>
        <p:spPr>
          <a:xfrm>
            <a:off x="680320" y="2336872"/>
            <a:ext cx="9613863" cy="3599319"/>
          </a:xfrm>
          <a:prstGeom prst="rect">
            <a:avLst/>
          </a:prstGeom>
        </p:spPr>
        <p:txBody>
          <a:bodyPr/>
          <a:lstStyle/>
          <a:p>
            <a:pPr marL="0" indent="0">
              <a:buSzTx/>
              <a:buNone/>
              <a:defRPr sz="3600"/>
            </a:pPr>
            <a:r>
              <a:rPr lang="el-GR" dirty="0"/>
              <a:t>ΕΠΟΜΕΝΟ:</a:t>
            </a:r>
          </a:p>
          <a:p>
            <a:pPr marL="0" indent="0">
              <a:buSzTx/>
              <a:buNone/>
              <a:defRPr sz="3600"/>
            </a:pPr>
            <a:r>
              <a:rPr lang="el-GR" dirty="0"/>
              <a:t>Ενότητα 1, Θέμα 3, Μέρος 2</a:t>
            </a:r>
          </a:p>
          <a:p>
            <a:pPr marL="0" indent="0">
              <a:buSzTx/>
              <a:buNone/>
              <a:defRPr sz="3600"/>
            </a:pPr>
            <a:r>
              <a:rPr lang="el-GR" dirty="0"/>
              <a:t>Πρακτικές που βασίζονται σε πόρους</a:t>
            </a:r>
            <a:endParaRPr dirty="0"/>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Title 1"/>
          <p:cNvSpPr txBox="1">
            <a:spLocks noGrp="1"/>
          </p:cNvSpPr>
          <p:nvPr>
            <p:ph type="ctrTitle"/>
          </p:nvPr>
        </p:nvSpPr>
        <p:spPr>
          <a:xfrm>
            <a:off x="680322" y="2733707"/>
            <a:ext cx="8144134" cy="1373072"/>
          </a:xfrm>
          <a:prstGeom prst="rect">
            <a:avLst/>
          </a:prstGeom>
        </p:spPr>
        <p:txBody>
          <a:bodyPr>
            <a:normAutofit fontScale="90000"/>
          </a:bodyPr>
          <a:lstStyle>
            <a:lvl1pPr defTabSz="777240">
              <a:defRPr sz="4500"/>
            </a:lvl1pPr>
          </a:lstStyle>
          <a:p>
            <a:r>
              <a:rPr lang="el-GR" dirty="0"/>
              <a:t>ΕΝΟΤΗΤΑ 1, ΘΕΜΑ 3, Μέρος 2 Πρακτικές που βασίζονται σε πόρους</a:t>
            </a:r>
            <a:endParaRPr dirty="0"/>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2" name="Picture 3" descr="Picture 3"/>
          <p:cNvPicPr>
            <a:picLocks noChangeAspect="1"/>
          </p:cNvPicPr>
          <p:nvPr/>
        </p:nvPicPr>
        <p:blipFill>
          <a:blip r:embed="rId2"/>
          <a:stretch>
            <a:fillRect/>
          </a:stretch>
        </p:blipFill>
        <p:spPr>
          <a:xfrm>
            <a:off x="411396" y="2119310"/>
            <a:ext cx="10256605" cy="4228738"/>
          </a:xfrm>
          <a:prstGeom prst="rect">
            <a:avLst/>
          </a:prstGeom>
          <a:ln w="12700">
            <a:miter lim="400000"/>
          </a:ln>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 name="Title 1"/>
          <p:cNvSpPr txBox="1">
            <a:spLocks noGrp="1"/>
          </p:cNvSpPr>
          <p:nvPr>
            <p:ph type="title"/>
          </p:nvPr>
        </p:nvSpPr>
        <p:spPr>
          <a:xfrm>
            <a:off x="680320" y="753228"/>
            <a:ext cx="9613863" cy="1080939"/>
          </a:xfrm>
          <a:prstGeom prst="rect">
            <a:avLst/>
          </a:prstGeom>
        </p:spPr>
        <p:txBody>
          <a:bodyPr/>
          <a:lstStyle/>
          <a:p>
            <a:r>
              <a:rPr lang="el-GR" dirty="0"/>
              <a:t>Πρακτικές που βασίζονται σε πόρους</a:t>
            </a:r>
            <a:endParaRPr dirty="0"/>
          </a:p>
        </p:txBody>
      </p:sp>
      <p:sp>
        <p:nvSpPr>
          <p:cNvPr id="225" name="Content Placeholder 2"/>
          <p:cNvSpPr txBox="1">
            <a:spLocks noGrp="1"/>
          </p:cNvSpPr>
          <p:nvPr>
            <p:ph type="body" idx="1"/>
          </p:nvPr>
        </p:nvSpPr>
        <p:spPr>
          <a:xfrm>
            <a:off x="680320" y="2336872"/>
            <a:ext cx="9613863" cy="3599319"/>
          </a:xfrm>
          <a:prstGeom prst="rect">
            <a:avLst/>
          </a:prstGeom>
        </p:spPr>
        <p:txBody>
          <a:bodyPr/>
          <a:lstStyle/>
          <a:p>
            <a:r>
              <a:rPr lang="el-GR" dirty="0"/>
              <a:t>Οι πρακτικές παρέμβασης που βασίζονται σε πόρους αποτελούνται από ένα σύνολο στρατηγικών που επικεντρώνονται στην κινητοποίηση και την παροχή πόρων και υποστήριξης σε άτομα και οικογένειες προκειμένου να επιτευχθούν τα επιθυμητά αποτελέσματα.</a:t>
            </a:r>
          </a:p>
          <a:p>
            <a:r>
              <a:rPr lang="el-GR" dirty="0"/>
              <a:t>Η παρέμβαση που βασίζεται σε πόρους συνδέεται με θετικά αποτελέσματα για τα παιδιά και τις οικογένειες.</a:t>
            </a:r>
          </a:p>
          <a:p>
            <a:r>
              <a:rPr lang="el-GR" dirty="0"/>
              <a:t>Οι πόροι μπορούν να περιλαμβάνουν ένα ευρύ φάσμα επίσημων και ανεπίσημων υποστηρικτών εντός μιας κοινότητας.</a:t>
            </a:r>
            <a:endParaRPr dirty="0"/>
          </a:p>
        </p:txBody>
      </p:sp>
    </p:spTree>
  </p:cSld>
  <p:clrMapOvr>
    <a:masterClrMapping/>
  </p:clrMapOvr>
  <p:transition spd="med"/>
</p:sld>
</file>

<file path=ppt/theme/theme1.xml><?xml version="1.0" encoding="utf-8"?>
<a:theme xmlns:a="http://schemas.openxmlformats.org/drawingml/2006/main" name="Berlin">
  <a:themeElements>
    <a:clrScheme name="Berlin">
      <a:dk1>
        <a:srgbClr val="000000"/>
      </a:dk1>
      <a:lt1>
        <a:srgbClr val="FFFFFF"/>
      </a:lt1>
      <a:dk2>
        <a:srgbClr val="A7A7A7"/>
      </a:dk2>
      <a:lt2>
        <a:srgbClr val="535353"/>
      </a:lt2>
      <a:accent1>
        <a:srgbClr val="F09415"/>
      </a:accent1>
      <a:accent2>
        <a:srgbClr val="C1B56B"/>
      </a:accent2>
      <a:accent3>
        <a:srgbClr val="4BAF73"/>
      </a:accent3>
      <a:accent4>
        <a:srgbClr val="5AA6C0"/>
      </a:accent4>
      <a:accent5>
        <a:srgbClr val="D17DF9"/>
      </a:accent5>
      <a:accent6>
        <a:srgbClr val="FA7E5C"/>
      </a:accent6>
      <a:hlink>
        <a:srgbClr val="0000FF"/>
      </a:hlink>
      <a:folHlink>
        <a:srgbClr val="FF00FF"/>
      </a:folHlink>
    </a:clrScheme>
    <a:fontScheme name="Berlin">
      <a:majorFont>
        <a:latin typeface="Trebuchet MS"/>
        <a:ea typeface="Trebuchet MS"/>
        <a:cs typeface="Trebuchet MS"/>
      </a:majorFont>
      <a:minorFont>
        <a:latin typeface="Helvetica"/>
        <a:ea typeface="Helvetica"/>
        <a:cs typeface="Helvetica"/>
      </a:minorFont>
    </a:fontScheme>
    <a:fmtScheme name="Berli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erlin">
  <a:themeElements>
    <a:clrScheme name="Berlin">
      <a:dk1>
        <a:srgbClr val="000000"/>
      </a:dk1>
      <a:lt1>
        <a:srgbClr val="FFFFFF"/>
      </a:lt1>
      <a:dk2>
        <a:srgbClr val="A7A7A7"/>
      </a:dk2>
      <a:lt2>
        <a:srgbClr val="535353"/>
      </a:lt2>
      <a:accent1>
        <a:srgbClr val="F09415"/>
      </a:accent1>
      <a:accent2>
        <a:srgbClr val="C1B56B"/>
      </a:accent2>
      <a:accent3>
        <a:srgbClr val="4BAF73"/>
      </a:accent3>
      <a:accent4>
        <a:srgbClr val="5AA6C0"/>
      </a:accent4>
      <a:accent5>
        <a:srgbClr val="D17DF9"/>
      </a:accent5>
      <a:accent6>
        <a:srgbClr val="FA7E5C"/>
      </a:accent6>
      <a:hlink>
        <a:srgbClr val="0000FF"/>
      </a:hlink>
      <a:folHlink>
        <a:srgbClr val="FF00FF"/>
      </a:folHlink>
    </a:clrScheme>
    <a:fontScheme name="Berlin">
      <a:majorFont>
        <a:latin typeface="Trebuchet MS"/>
        <a:ea typeface="Trebuchet MS"/>
        <a:cs typeface="Trebuchet MS"/>
      </a:majorFont>
      <a:minorFont>
        <a:latin typeface="Helvetica"/>
        <a:ea typeface="Helvetica"/>
        <a:cs typeface="Helvetica"/>
      </a:minorFont>
    </a:fontScheme>
    <a:fmtScheme name="Berli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1366</Words>
  <Application>Microsoft Office PowerPoint</Application>
  <PresentationFormat>Widescreen</PresentationFormat>
  <Paragraphs>127</Paragraphs>
  <Slides>37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37</vt:i4>
      </vt:variant>
    </vt:vector>
  </HeadingPairs>
  <TitlesOfParts>
    <vt:vector size="40" baseType="lpstr">
      <vt:lpstr>Arial</vt:lpstr>
      <vt:lpstr>Trebuchet MS</vt:lpstr>
      <vt:lpstr>Berlin</vt:lpstr>
      <vt:lpstr>ΕΝΟΤΗΤΑ 1, ΘΕΜΑ 3, Μέρος 1 Πρακτικές που βασίζονται σε τεκμήρια: ΕΙΣΑΓΩΓΗ</vt:lpstr>
      <vt:lpstr>Πρακτικές που βασίζονται σε στοιχεία ECI</vt:lpstr>
      <vt:lpstr>Γιατί πρακτικές που βασίζονται σε στοιχεία;</vt:lpstr>
      <vt:lpstr>Τι είναι οι πρακτικές που βασίζονται σε στοιχεία;</vt:lpstr>
      <vt:lpstr>Ποιες είναι οι οικογενειακές πρακτικές;</vt:lpstr>
      <vt:lpstr>PowerPoint Presentation</vt:lpstr>
      <vt:lpstr>ΕΝΟΤΗΤΑ 1, ΘΕΜΑ 3, Μέρος 2 Πρακτικές που βασίζονται σε πόρους</vt:lpstr>
      <vt:lpstr>PowerPoint Presentation</vt:lpstr>
      <vt:lpstr>Πρακτικές που βασίζονται σε πόρους</vt:lpstr>
      <vt:lpstr>Τι είναι οι επίσημες υποστηρίξεις;</vt:lpstr>
      <vt:lpstr>Τι είναι οι άτυπες υποστηρίξεις;</vt:lpstr>
      <vt:lpstr>Πώς εφαρμόζει ο  ECI επαγγελματίας πρακτικές που βασίζονται σε στοιχεία;</vt:lpstr>
      <vt:lpstr>PowerPoint Presentation</vt:lpstr>
      <vt:lpstr>ΕΝΟΤΗΤΑ 1, ΘΕΜΑ 3, Μέρος 3 Φυσικά περιβάλλοντα μάθησης</vt:lpstr>
      <vt:lpstr>PowerPoint Presentation</vt:lpstr>
      <vt:lpstr>Φυσικά περιβάλλοντα μάθησης</vt:lpstr>
      <vt:lpstr>Ρυθμίσεις για καθημερινές δραστηριότητες</vt:lpstr>
      <vt:lpstr>Ρυθμίσεις για καθημερινές δραστηριότητες</vt:lpstr>
      <vt:lpstr>Μάθηση με βάση το ενδιαφέρον του παιδιού</vt:lpstr>
      <vt:lpstr>Μάθηση με βάση το ενδιαφέρον του παιδιού</vt:lpstr>
      <vt:lpstr>Ανταπόκριση γονέων/φροντιστών</vt:lpstr>
      <vt:lpstr>Έρευνες</vt:lpstr>
      <vt:lpstr>PowerPoint Presentation</vt:lpstr>
      <vt:lpstr>ΕΝΟΤΗΤΑ 1, ΘΕΜΑ 3, Μέρος 4 Ομαδικές πρακτικές</vt:lpstr>
      <vt:lpstr>PowerPoint Presentation</vt:lpstr>
      <vt:lpstr>Ομαδικές πρακτικές</vt:lpstr>
      <vt:lpstr>Μια διεπιστημονική προσέγγιση</vt:lpstr>
      <vt:lpstr>Μια διεπιστημονική προσέγγιση</vt:lpstr>
      <vt:lpstr>Μια διεπιστημονική προσέγγιση</vt:lpstr>
      <vt:lpstr>Κύριος Πάροχος Υπηρεσιών</vt:lpstr>
      <vt:lpstr>Κύριος Πάροχος Υπηρεσιών</vt:lpstr>
      <vt:lpstr>PowerPoint Presentation</vt:lpstr>
      <vt:lpstr>ΕΝΟΤΗΤΑ 1, ΘΕΜΑ 3, Ενότητα 5 Μαθησιακά Στυλ Ενηλίκων &amp; Περίληψη</vt:lpstr>
      <vt:lpstr>PowerPoint Presentation</vt:lpstr>
      <vt:lpstr>Πώς μαθαίνουν οι άνθρωποι;</vt:lpstr>
      <vt:lpstr>Διδασκαλία ενηλίκων-coaching</vt:lpstr>
      <vt:lpstr>Πώς μοιάζει το coaching;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ΕΝΟΤΗΤΑ 1, ΘΕΜΑ 3, Μέρος 1 Πρακτικές που βασίζονται σε τεκμήρια: ΕΙΣΑΓΩΓΗ</dc:title>
  <cp:lastModifiedBy>Ioanna Michailidou</cp:lastModifiedBy>
  <cp:revision>1</cp:revision>
  <dcterms:modified xsi:type="dcterms:W3CDTF">2024-01-16T19:50:57Z</dcterms:modified>
</cp:coreProperties>
</file>